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62" r:id="rId5"/>
    <p:sldId id="272" r:id="rId6"/>
    <p:sldId id="575" r:id="rId7"/>
    <p:sldId id="275" r:id="rId8"/>
    <p:sldId id="291" r:id="rId9"/>
    <p:sldId id="292" r:id="rId10"/>
    <p:sldId id="293" r:id="rId11"/>
    <p:sldId id="294" r:id="rId12"/>
    <p:sldId id="295" r:id="rId13"/>
    <p:sldId id="297" r:id="rId14"/>
    <p:sldId id="298" r:id="rId15"/>
    <p:sldId id="311" r:id="rId16"/>
    <p:sldId id="561" r:id="rId17"/>
    <p:sldId id="309" r:id="rId18"/>
    <p:sldId id="368" r:id="rId19"/>
    <p:sldId id="370" r:id="rId20"/>
    <p:sldId id="408" r:id="rId21"/>
    <p:sldId id="313"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7"/>
    <p:restoredTop sz="93046"/>
  </p:normalViewPr>
  <p:slideViewPr>
    <p:cSldViewPr snapToGrid="0" snapToObjects="1">
      <p:cViewPr varScale="1">
        <p:scale>
          <a:sx n="98" d="100"/>
          <a:sy n="98" d="100"/>
        </p:scale>
        <p:origin x="2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294F3A7-3B03-482B-8257-5F4BCF6EE99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7A73CFA-0102-45CE-B768-DB25A7710811}">
      <dgm:prSet/>
      <dgm:spPr/>
      <dgm:t>
        <a:bodyPr/>
        <a:lstStyle/>
        <a:p>
          <a:r>
            <a:rPr lang="es-ES_tradnl"/>
            <a:t>Richard Spurling</a:t>
          </a:r>
          <a:endParaRPr lang="en-US"/>
        </a:p>
      </dgm:t>
    </dgm:pt>
    <dgm:pt modelId="{1A19E7F3-256C-4115-B3EB-4A2FB2A20D0E}" cxnId="{D0BE9193-067A-407F-A370-18A2F7873E82}" type="parTrans">
      <dgm:prSet/>
      <dgm:spPr/>
      <dgm:t>
        <a:bodyPr/>
        <a:lstStyle/>
        <a:p>
          <a:endParaRPr lang="en-US"/>
        </a:p>
      </dgm:t>
    </dgm:pt>
    <dgm:pt modelId="{3112B8F2-74C7-4BC3-BEBE-489C051B9FE2}" cxnId="{D0BE9193-067A-407F-A370-18A2F7873E82}" type="sibTrans">
      <dgm:prSet/>
      <dgm:spPr/>
      <dgm:t>
        <a:bodyPr/>
        <a:lstStyle/>
        <a:p>
          <a:endParaRPr lang="en-US"/>
        </a:p>
      </dgm:t>
    </dgm:pt>
    <dgm:pt modelId="{C9EE531A-0C6C-4BE0-8E2D-06FFCD471458}">
      <dgm:prSet/>
      <dgm:spPr/>
      <dgm:t>
        <a:bodyPr/>
        <a:lstStyle/>
        <a:p>
          <a:r>
            <a:rPr lang="es-ES_tradnl"/>
            <a:t>John Plemons</a:t>
          </a:r>
          <a:endParaRPr lang="en-US"/>
        </a:p>
      </dgm:t>
    </dgm:pt>
    <dgm:pt modelId="{6129D75C-80A1-40D3-89F7-D6C188A668C9}" cxnId="{C4FE1C32-6322-4907-A6FC-0E497D119A66}" type="parTrans">
      <dgm:prSet/>
      <dgm:spPr/>
      <dgm:t>
        <a:bodyPr/>
        <a:lstStyle/>
        <a:p>
          <a:endParaRPr lang="en-US"/>
        </a:p>
      </dgm:t>
    </dgm:pt>
    <dgm:pt modelId="{30C0A46A-32D8-487C-85DF-53FF2A0FFCD6}" cxnId="{C4FE1C32-6322-4907-A6FC-0E497D119A66}" type="sibTrans">
      <dgm:prSet/>
      <dgm:spPr/>
      <dgm:t>
        <a:bodyPr/>
        <a:lstStyle/>
        <a:p>
          <a:endParaRPr lang="en-US"/>
        </a:p>
      </dgm:t>
    </dgm:pt>
    <dgm:pt modelId="{67525C67-5CCE-47BF-B3EA-9002E45AB73E}">
      <dgm:prSet/>
      <dgm:spPr/>
      <dgm:t>
        <a:bodyPr/>
        <a:lstStyle/>
        <a:p>
          <a:r>
            <a:rPr lang="es-ES_tradnl"/>
            <a:t>Polly Plemons</a:t>
          </a:r>
          <a:endParaRPr lang="en-US"/>
        </a:p>
      </dgm:t>
    </dgm:pt>
    <dgm:pt modelId="{1D3653A8-0F9D-434B-B230-0D41C6577E01}" cxnId="{628017F6-74D7-443E-B729-FDF78CBCEB27}" type="parTrans">
      <dgm:prSet/>
      <dgm:spPr/>
      <dgm:t>
        <a:bodyPr/>
        <a:lstStyle/>
        <a:p>
          <a:endParaRPr lang="en-US"/>
        </a:p>
      </dgm:t>
    </dgm:pt>
    <dgm:pt modelId="{2C034215-C0F4-4B8E-90BA-AE65216B49F7}" cxnId="{628017F6-74D7-443E-B729-FDF78CBCEB27}" type="sibTrans">
      <dgm:prSet/>
      <dgm:spPr/>
      <dgm:t>
        <a:bodyPr/>
        <a:lstStyle/>
        <a:p>
          <a:endParaRPr lang="en-US"/>
        </a:p>
      </dgm:t>
    </dgm:pt>
    <dgm:pt modelId="{10A9FFEA-A4FE-4B91-A182-5B94AA57F806}">
      <dgm:prSet/>
      <dgm:spPr/>
      <dgm:t>
        <a:bodyPr/>
        <a:lstStyle/>
        <a:p>
          <a:r>
            <a:rPr lang="es-ES_tradnl"/>
            <a:t>Bárbara Spurling,</a:t>
          </a:r>
          <a:endParaRPr lang="en-US"/>
        </a:p>
      </dgm:t>
    </dgm:pt>
    <dgm:pt modelId="{16C357E2-A557-4B70-A295-0628787E2609}" cxnId="{9B5A2291-5629-45D4-B759-9ED514EE96FD}" type="parTrans">
      <dgm:prSet/>
      <dgm:spPr/>
      <dgm:t>
        <a:bodyPr/>
        <a:lstStyle/>
        <a:p>
          <a:endParaRPr lang="en-US"/>
        </a:p>
      </dgm:t>
    </dgm:pt>
    <dgm:pt modelId="{4E3E7EB8-C974-425A-91AF-B50E9FE4C826}" cxnId="{9B5A2291-5629-45D4-B759-9ED514EE96FD}" type="sibTrans">
      <dgm:prSet/>
      <dgm:spPr/>
      <dgm:t>
        <a:bodyPr/>
        <a:lstStyle/>
        <a:p>
          <a:endParaRPr lang="en-US"/>
        </a:p>
      </dgm:t>
    </dgm:pt>
    <dgm:pt modelId="{1D00561D-13A6-47A4-A7CA-F2D4BE83AA28}">
      <dgm:prSet/>
      <dgm:spPr/>
      <dgm:t>
        <a:bodyPr/>
        <a:lstStyle/>
        <a:p>
          <a:r>
            <a:rPr lang="es-ES_tradnl"/>
            <a:t>Margaret Lauftus</a:t>
          </a:r>
          <a:endParaRPr lang="en-US"/>
        </a:p>
      </dgm:t>
    </dgm:pt>
    <dgm:pt modelId="{2F23B7E6-51A2-4D83-8B12-20A1C002353D}" cxnId="{05886EEA-0DCC-4A2F-8C89-356D85141B1B}" type="parTrans">
      <dgm:prSet/>
      <dgm:spPr/>
      <dgm:t>
        <a:bodyPr/>
        <a:lstStyle/>
        <a:p>
          <a:endParaRPr lang="en-US"/>
        </a:p>
      </dgm:t>
    </dgm:pt>
    <dgm:pt modelId="{60F8BDD5-09AA-42B8-A133-1104332434BF}" cxnId="{05886EEA-0DCC-4A2F-8C89-356D85141B1B}" type="sibTrans">
      <dgm:prSet/>
      <dgm:spPr/>
      <dgm:t>
        <a:bodyPr/>
        <a:lstStyle/>
        <a:p>
          <a:endParaRPr lang="en-US"/>
        </a:p>
      </dgm:t>
    </dgm:pt>
    <dgm:pt modelId="{8F6AAF50-DC6F-4335-9929-29024D1A62D1}">
      <dgm:prSet/>
      <dgm:spPr/>
      <dgm:t>
        <a:bodyPr/>
        <a:lstStyle/>
        <a:p>
          <a:r>
            <a:rPr lang="es-ES_tradnl" dirty="0"/>
            <a:t>Melinda Plemons</a:t>
          </a:r>
          <a:endParaRPr lang="en-US" dirty="0"/>
        </a:p>
      </dgm:t>
    </dgm:pt>
    <dgm:pt modelId="{422EE8F2-29B8-4A17-9E2C-5515572198B3}" cxnId="{AA083CD1-1D51-4570-BA58-89EEE4A7E6AB}" type="parTrans">
      <dgm:prSet/>
      <dgm:spPr/>
      <dgm:t>
        <a:bodyPr/>
        <a:lstStyle/>
        <a:p>
          <a:endParaRPr lang="en-US"/>
        </a:p>
      </dgm:t>
    </dgm:pt>
    <dgm:pt modelId="{671EF8F4-6FFB-427C-B0E0-1602397BA7C1}" cxnId="{AA083CD1-1D51-4570-BA58-89EEE4A7E6AB}" type="sibTrans">
      <dgm:prSet/>
      <dgm:spPr/>
      <dgm:t>
        <a:bodyPr/>
        <a:lstStyle/>
        <a:p>
          <a:endParaRPr lang="en-US"/>
        </a:p>
      </dgm:t>
    </dgm:pt>
    <dgm:pt modelId="{7417A0A2-C02D-4542-BF03-12BFA6249E86}">
      <dgm:prSet/>
      <dgm:spPr/>
      <dgm:t>
        <a:bodyPr/>
        <a:lstStyle/>
        <a:p>
          <a:r>
            <a:rPr lang="es-ES_tradnl"/>
            <a:t>John Plemons</a:t>
          </a:r>
          <a:endParaRPr lang="en-US"/>
        </a:p>
      </dgm:t>
    </dgm:pt>
    <dgm:pt modelId="{0F7712C2-4655-4752-AE22-3BBDFFED4229}" cxnId="{319CF52D-4221-4C1B-B31A-3C7C52AD7DF4}" type="parTrans">
      <dgm:prSet/>
      <dgm:spPr/>
      <dgm:t>
        <a:bodyPr/>
        <a:lstStyle/>
        <a:p>
          <a:endParaRPr lang="en-US"/>
        </a:p>
      </dgm:t>
    </dgm:pt>
    <dgm:pt modelId="{6FC37867-0D8F-4B5B-8E41-31C7E6F48C1B}" cxnId="{319CF52D-4221-4C1B-B31A-3C7C52AD7DF4}" type="sibTrans">
      <dgm:prSet/>
      <dgm:spPr/>
      <dgm:t>
        <a:bodyPr/>
        <a:lstStyle/>
        <a:p>
          <a:endParaRPr lang="en-US"/>
        </a:p>
      </dgm:t>
    </dgm:pt>
    <dgm:pt modelId="{871524B7-9ACB-46D4-A52D-45699324BA90}">
      <dgm:prSet/>
      <dgm:spPr/>
      <dgm:t>
        <a:bodyPr/>
        <a:lstStyle/>
        <a:p>
          <a:r>
            <a:rPr lang="es-ES_tradnl"/>
            <a:t>Adeline Lauftus</a:t>
          </a:r>
          <a:endParaRPr lang="en-US"/>
        </a:p>
      </dgm:t>
    </dgm:pt>
    <dgm:pt modelId="{EBE6A236-5F76-4E82-8E9C-252DCCE8FB95}" cxnId="{6CB28945-B6B4-45C0-971E-F50930A1466C}" type="parTrans">
      <dgm:prSet/>
      <dgm:spPr/>
      <dgm:t>
        <a:bodyPr/>
        <a:lstStyle/>
        <a:p>
          <a:endParaRPr lang="en-US"/>
        </a:p>
      </dgm:t>
    </dgm:pt>
    <dgm:pt modelId="{94E90C18-4449-4968-B0C0-2943CA636CE1}" cxnId="{6CB28945-B6B4-45C0-971E-F50930A1466C}" type="sibTrans">
      <dgm:prSet/>
      <dgm:spPr/>
      <dgm:t>
        <a:bodyPr/>
        <a:lstStyle/>
        <a:p>
          <a:endParaRPr lang="en-US"/>
        </a:p>
      </dgm:t>
    </dgm:pt>
    <dgm:pt modelId="{FAE51271-474F-7241-8F2F-D581FB4DBBA4}" type="pres">
      <dgm:prSet presAssocID="{4294F3A7-3B03-482B-8257-5F4BCF6EE99E}" presName="diagram" presStyleCnt="0">
        <dgm:presLayoutVars>
          <dgm:dir/>
          <dgm:resizeHandles val="exact"/>
        </dgm:presLayoutVars>
      </dgm:prSet>
      <dgm:spPr/>
    </dgm:pt>
    <dgm:pt modelId="{30B6520E-5208-B14D-A81F-898239631033}" type="pres">
      <dgm:prSet presAssocID="{57A73CFA-0102-45CE-B768-DB25A7710811}" presName="node" presStyleLbl="node1" presStyleIdx="0" presStyleCnt="8">
        <dgm:presLayoutVars>
          <dgm:bulletEnabled val="1"/>
        </dgm:presLayoutVars>
      </dgm:prSet>
      <dgm:spPr/>
    </dgm:pt>
    <dgm:pt modelId="{9CF023F4-66AA-E044-9407-985E71385BA9}" type="pres">
      <dgm:prSet presAssocID="{3112B8F2-74C7-4BC3-BEBE-489C051B9FE2}" presName="sibTrans" presStyleCnt="0"/>
      <dgm:spPr/>
    </dgm:pt>
    <dgm:pt modelId="{3386DB2C-D1E5-D14F-BF5F-DA017D9FDA79}" type="pres">
      <dgm:prSet presAssocID="{C9EE531A-0C6C-4BE0-8E2D-06FFCD471458}" presName="node" presStyleLbl="node1" presStyleIdx="1" presStyleCnt="8">
        <dgm:presLayoutVars>
          <dgm:bulletEnabled val="1"/>
        </dgm:presLayoutVars>
      </dgm:prSet>
      <dgm:spPr/>
    </dgm:pt>
    <dgm:pt modelId="{F512A8C4-880A-DE4E-AF13-CE24DB8D040F}" type="pres">
      <dgm:prSet presAssocID="{30C0A46A-32D8-487C-85DF-53FF2A0FFCD6}" presName="sibTrans" presStyleCnt="0"/>
      <dgm:spPr/>
    </dgm:pt>
    <dgm:pt modelId="{BE30E376-5D3B-8344-B158-31A3FDAC2C7B}" type="pres">
      <dgm:prSet presAssocID="{67525C67-5CCE-47BF-B3EA-9002E45AB73E}" presName="node" presStyleLbl="node1" presStyleIdx="2" presStyleCnt="8">
        <dgm:presLayoutVars>
          <dgm:bulletEnabled val="1"/>
        </dgm:presLayoutVars>
      </dgm:prSet>
      <dgm:spPr/>
    </dgm:pt>
    <dgm:pt modelId="{C38FCD3D-7F9C-C743-AFF5-111ECB519BC9}" type="pres">
      <dgm:prSet presAssocID="{2C034215-C0F4-4B8E-90BA-AE65216B49F7}" presName="sibTrans" presStyleCnt="0"/>
      <dgm:spPr/>
    </dgm:pt>
    <dgm:pt modelId="{4FBBA8EC-CA86-0145-BC23-F225506F7544}" type="pres">
      <dgm:prSet presAssocID="{10A9FFEA-A4FE-4B91-A182-5B94AA57F806}" presName="node" presStyleLbl="node1" presStyleIdx="3" presStyleCnt="8">
        <dgm:presLayoutVars>
          <dgm:bulletEnabled val="1"/>
        </dgm:presLayoutVars>
      </dgm:prSet>
      <dgm:spPr/>
    </dgm:pt>
    <dgm:pt modelId="{B2935E1D-5BA0-9B4E-8667-666FCE0804D0}" type="pres">
      <dgm:prSet presAssocID="{4E3E7EB8-C974-425A-91AF-B50E9FE4C826}" presName="sibTrans" presStyleCnt="0"/>
      <dgm:spPr/>
    </dgm:pt>
    <dgm:pt modelId="{63D4D0BA-2DAC-9644-A77D-BAB5984A1938}" type="pres">
      <dgm:prSet presAssocID="{1D00561D-13A6-47A4-A7CA-F2D4BE83AA28}" presName="node" presStyleLbl="node1" presStyleIdx="4" presStyleCnt="8">
        <dgm:presLayoutVars>
          <dgm:bulletEnabled val="1"/>
        </dgm:presLayoutVars>
      </dgm:prSet>
      <dgm:spPr/>
    </dgm:pt>
    <dgm:pt modelId="{C8AE6F42-67BD-BB4A-8E37-AD73A989B180}" type="pres">
      <dgm:prSet presAssocID="{60F8BDD5-09AA-42B8-A133-1104332434BF}" presName="sibTrans" presStyleCnt="0"/>
      <dgm:spPr/>
    </dgm:pt>
    <dgm:pt modelId="{5A54B058-8A6B-114D-8E5D-920418B4C029}" type="pres">
      <dgm:prSet presAssocID="{8F6AAF50-DC6F-4335-9929-29024D1A62D1}" presName="node" presStyleLbl="node1" presStyleIdx="5" presStyleCnt="8">
        <dgm:presLayoutVars>
          <dgm:bulletEnabled val="1"/>
        </dgm:presLayoutVars>
      </dgm:prSet>
      <dgm:spPr/>
    </dgm:pt>
    <dgm:pt modelId="{07F38FA8-DA05-0247-BB7D-83BD14098B0C}" type="pres">
      <dgm:prSet presAssocID="{671EF8F4-6FFB-427C-B0E0-1602397BA7C1}" presName="sibTrans" presStyleCnt="0"/>
      <dgm:spPr/>
    </dgm:pt>
    <dgm:pt modelId="{4916A87F-FBD3-A849-9CD5-B417954B7739}" type="pres">
      <dgm:prSet presAssocID="{7417A0A2-C02D-4542-BF03-12BFA6249E86}" presName="node" presStyleLbl="node1" presStyleIdx="6" presStyleCnt="8">
        <dgm:presLayoutVars>
          <dgm:bulletEnabled val="1"/>
        </dgm:presLayoutVars>
      </dgm:prSet>
      <dgm:spPr/>
    </dgm:pt>
    <dgm:pt modelId="{8369A25D-4A04-2E40-868D-BD7C63DDA258}" type="pres">
      <dgm:prSet presAssocID="{6FC37867-0D8F-4B5B-8E41-31C7E6F48C1B}" presName="sibTrans" presStyleCnt="0"/>
      <dgm:spPr/>
    </dgm:pt>
    <dgm:pt modelId="{5D9C42E7-560A-2E4E-B4A3-B1CE5322C872}" type="pres">
      <dgm:prSet presAssocID="{871524B7-9ACB-46D4-A52D-45699324BA90}" presName="node" presStyleLbl="node1" presStyleIdx="7" presStyleCnt="8">
        <dgm:presLayoutVars>
          <dgm:bulletEnabled val="1"/>
        </dgm:presLayoutVars>
      </dgm:prSet>
      <dgm:spPr/>
    </dgm:pt>
  </dgm:ptLst>
  <dgm:cxnLst>
    <dgm:cxn modelId="{319CF52D-4221-4C1B-B31A-3C7C52AD7DF4}" srcId="{4294F3A7-3B03-482B-8257-5F4BCF6EE99E}" destId="{7417A0A2-C02D-4542-BF03-12BFA6249E86}" srcOrd="6" destOrd="0" parTransId="{0F7712C2-4655-4752-AE22-3BBDFFED4229}" sibTransId="{6FC37867-0D8F-4B5B-8E41-31C7E6F48C1B}"/>
    <dgm:cxn modelId="{C4FE1C32-6322-4907-A6FC-0E497D119A66}" srcId="{4294F3A7-3B03-482B-8257-5F4BCF6EE99E}" destId="{C9EE531A-0C6C-4BE0-8E2D-06FFCD471458}" srcOrd="1" destOrd="0" parTransId="{6129D75C-80A1-40D3-89F7-D6C188A668C9}" sibTransId="{30C0A46A-32D8-487C-85DF-53FF2A0FFCD6}"/>
    <dgm:cxn modelId="{08548734-2C20-B34B-A2F8-77E115C8D212}" type="presOf" srcId="{C9EE531A-0C6C-4BE0-8E2D-06FFCD471458}" destId="{3386DB2C-D1E5-D14F-BF5F-DA017D9FDA79}" srcOrd="0" destOrd="0" presId="urn:microsoft.com/office/officeart/2005/8/layout/default"/>
    <dgm:cxn modelId="{9917F240-2606-5E44-8B03-40A7379A550C}" type="presOf" srcId="{8F6AAF50-DC6F-4335-9929-29024D1A62D1}" destId="{5A54B058-8A6B-114D-8E5D-920418B4C029}" srcOrd="0" destOrd="0" presId="urn:microsoft.com/office/officeart/2005/8/layout/default"/>
    <dgm:cxn modelId="{6CB28945-B6B4-45C0-971E-F50930A1466C}" srcId="{4294F3A7-3B03-482B-8257-5F4BCF6EE99E}" destId="{871524B7-9ACB-46D4-A52D-45699324BA90}" srcOrd="7" destOrd="0" parTransId="{EBE6A236-5F76-4E82-8E9C-252DCCE8FB95}" sibTransId="{94E90C18-4449-4968-B0C0-2943CA636CE1}"/>
    <dgm:cxn modelId="{E525C852-28D4-1843-93E1-4941515DA02B}" type="presOf" srcId="{10A9FFEA-A4FE-4B91-A182-5B94AA57F806}" destId="{4FBBA8EC-CA86-0145-BC23-F225506F7544}" srcOrd="0" destOrd="0" presId="urn:microsoft.com/office/officeart/2005/8/layout/default"/>
    <dgm:cxn modelId="{D6DC3A59-211D-8441-8897-1ED1B97A176B}" type="presOf" srcId="{7417A0A2-C02D-4542-BF03-12BFA6249E86}" destId="{4916A87F-FBD3-A849-9CD5-B417954B7739}" srcOrd="0" destOrd="0" presId="urn:microsoft.com/office/officeart/2005/8/layout/default"/>
    <dgm:cxn modelId="{2730CC62-44EB-5B4C-9069-E0FDDC1EB8AA}" type="presOf" srcId="{871524B7-9ACB-46D4-A52D-45699324BA90}" destId="{5D9C42E7-560A-2E4E-B4A3-B1CE5322C872}" srcOrd="0" destOrd="0" presId="urn:microsoft.com/office/officeart/2005/8/layout/default"/>
    <dgm:cxn modelId="{9B5A2291-5629-45D4-B759-9ED514EE96FD}" srcId="{4294F3A7-3B03-482B-8257-5F4BCF6EE99E}" destId="{10A9FFEA-A4FE-4B91-A182-5B94AA57F806}" srcOrd="3" destOrd="0" parTransId="{16C357E2-A557-4B70-A295-0628787E2609}" sibTransId="{4E3E7EB8-C974-425A-91AF-B50E9FE4C826}"/>
    <dgm:cxn modelId="{D0BE9193-067A-407F-A370-18A2F7873E82}" srcId="{4294F3A7-3B03-482B-8257-5F4BCF6EE99E}" destId="{57A73CFA-0102-45CE-B768-DB25A7710811}" srcOrd="0" destOrd="0" parTransId="{1A19E7F3-256C-4115-B3EB-4A2FB2A20D0E}" sibTransId="{3112B8F2-74C7-4BC3-BEBE-489C051B9FE2}"/>
    <dgm:cxn modelId="{146636A9-3211-3944-9159-FF2EB4C92AE9}" type="presOf" srcId="{4294F3A7-3B03-482B-8257-5F4BCF6EE99E}" destId="{FAE51271-474F-7241-8F2F-D581FB4DBBA4}" srcOrd="0" destOrd="0" presId="urn:microsoft.com/office/officeart/2005/8/layout/default"/>
    <dgm:cxn modelId="{AA083CD1-1D51-4570-BA58-89EEE4A7E6AB}" srcId="{4294F3A7-3B03-482B-8257-5F4BCF6EE99E}" destId="{8F6AAF50-DC6F-4335-9929-29024D1A62D1}" srcOrd="5" destOrd="0" parTransId="{422EE8F2-29B8-4A17-9E2C-5515572198B3}" sibTransId="{671EF8F4-6FFB-427C-B0E0-1602397BA7C1}"/>
    <dgm:cxn modelId="{801BFCD7-E4CB-8144-94F2-C499510CE13E}" type="presOf" srcId="{1D00561D-13A6-47A4-A7CA-F2D4BE83AA28}" destId="{63D4D0BA-2DAC-9644-A77D-BAB5984A1938}" srcOrd="0" destOrd="0" presId="urn:microsoft.com/office/officeart/2005/8/layout/default"/>
    <dgm:cxn modelId="{FE18DBD8-C6CE-3D4B-B2CD-99457F13C7D8}" type="presOf" srcId="{67525C67-5CCE-47BF-B3EA-9002E45AB73E}" destId="{BE30E376-5D3B-8344-B158-31A3FDAC2C7B}" srcOrd="0" destOrd="0" presId="urn:microsoft.com/office/officeart/2005/8/layout/default"/>
    <dgm:cxn modelId="{05886EEA-0DCC-4A2F-8C89-356D85141B1B}" srcId="{4294F3A7-3B03-482B-8257-5F4BCF6EE99E}" destId="{1D00561D-13A6-47A4-A7CA-F2D4BE83AA28}" srcOrd="4" destOrd="0" parTransId="{2F23B7E6-51A2-4D83-8B12-20A1C002353D}" sibTransId="{60F8BDD5-09AA-42B8-A133-1104332434BF}"/>
    <dgm:cxn modelId="{628017F6-74D7-443E-B729-FDF78CBCEB27}" srcId="{4294F3A7-3B03-482B-8257-5F4BCF6EE99E}" destId="{67525C67-5CCE-47BF-B3EA-9002E45AB73E}" srcOrd="2" destOrd="0" parTransId="{1D3653A8-0F9D-434B-B230-0D41C6577E01}" sibTransId="{2C034215-C0F4-4B8E-90BA-AE65216B49F7}"/>
    <dgm:cxn modelId="{F542E0FA-D4D7-1E4A-8347-B0C005F66526}" type="presOf" srcId="{57A73CFA-0102-45CE-B768-DB25A7710811}" destId="{30B6520E-5208-B14D-A81F-898239631033}" srcOrd="0" destOrd="0" presId="urn:microsoft.com/office/officeart/2005/8/layout/default"/>
    <dgm:cxn modelId="{069807AB-EB1B-7948-B456-7CC0FFCB8094}" type="presParOf" srcId="{FAE51271-474F-7241-8F2F-D581FB4DBBA4}" destId="{30B6520E-5208-B14D-A81F-898239631033}" srcOrd="0" destOrd="0" presId="urn:microsoft.com/office/officeart/2005/8/layout/default"/>
    <dgm:cxn modelId="{9B6EB7C8-F2D0-6A4F-BB76-913AB2E570EB}" type="presParOf" srcId="{FAE51271-474F-7241-8F2F-D581FB4DBBA4}" destId="{9CF023F4-66AA-E044-9407-985E71385BA9}" srcOrd="1" destOrd="0" presId="urn:microsoft.com/office/officeart/2005/8/layout/default"/>
    <dgm:cxn modelId="{D37AF3A9-2417-134C-8999-645E4F05E1FC}" type="presParOf" srcId="{FAE51271-474F-7241-8F2F-D581FB4DBBA4}" destId="{3386DB2C-D1E5-D14F-BF5F-DA017D9FDA79}" srcOrd="2" destOrd="0" presId="urn:microsoft.com/office/officeart/2005/8/layout/default"/>
    <dgm:cxn modelId="{E435AC84-0FBD-5E4B-A715-C1659CE9D567}" type="presParOf" srcId="{FAE51271-474F-7241-8F2F-D581FB4DBBA4}" destId="{F512A8C4-880A-DE4E-AF13-CE24DB8D040F}" srcOrd="3" destOrd="0" presId="urn:microsoft.com/office/officeart/2005/8/layout/default"/>
    <dgm:cxn modelId="{255020E8-50DB-8748-8D28-7221098B2103}" type="presParOf" srcId="{FAE51271-474F-7241-8F2F-D581FB4DBBA4}" destId="{BE30E376-5D3B-8344-B158-31A3FDAC2C7B}" srcOrd="4" destOrd="0" presId="urn:microsoft.com/office/officeart/2005/8/layout/default"/>
    <dgm:cxn modelId="{22B00E8F-0414-4142-B380-EAD10B952079}" type="presParOf" srcId="{FAE51271-474F-7241-8F2F-D581FB4DBBA4}" destId="{C38FCD3D-7F9C-C743-AFF5-111ECB519BC9}" srcOrd="5" destOrd="0" presId="urn:microsoft.com/office/officeart/2005/8/layout/default"/>
    <dgm:cxn modelId="{13E6766A-B62E-B047-88EA-02BE586615C5}" type="presParOf" srcId="{FAE51271-474F-7241-8F2F-D581FB4DBBA4}" destId="{4FBBA8EC-CA86-0145-BC23-F225506F7544}" srcOrd="6" destOrd="0" presId="urn:microsoft.com/office/officeart/2005/8/layout/default"/>
    <dgm:cxn modelId="{A3C806D4-7A6E-C246-BF45-5449D34A157E}" type="presParOf" srcId="{FAE51271-474F-7241-8F2F-D581FB4DBBA4}" destId="{B2935E1D-5BA0-9B4E-8667-666FCE0804D0}" srcOrd="7" destOrd="0" presId="urn:microsoft.com/office/officeart/2005/8/layout/default"/>
    <dgm:cxn modelId="{5F77EBC9-BD3A-D743-B3CC-E8DA918F0A2C}" type="presParOf" srcId="{FAE51271-474F-7241-8F2F-D581FB4DBBA4}" destId="{63D4D0BA-2DAC-9644-A77D-BAB5984A1938}" srcOrd="8" destOrd="0" presId="urn:microsoft.com/office/officeart/2005/8/layout/default"/>
    <dgm:cxn modelId="{E8302EFB-E1E0-424C-BC69-FD2F86583BC8}" type="presParOf" srcId="{FAE51271-474F-7241-8F2F-D581FB4DBBA4}" destId="{C8AE6F42-67BD-BB4A-8E37-AD73A989B180}" srcOrd="9" destOrd="0" presId="urn:microsoft.com/office/officeart/2005/8/layout/default"/>
    <dgm:cxn modelId="{84AE081A-6F96-6C40-8F8F-772A3798D7F3}" type="presParOf" srcId="{FAE51271-474F-7241-8F2F-D581FB4DBBA4}" destId="{5A54B058-8A6B-114D-8E5D-920418B4C029}" srcOrd="10" destOrd="0" presId="urn:microsoft.com/office/officeart/2005/8/layout/default"/>
    <dgm:cxn modelId="{06409C16-0D11-EC4C-8A52-1B0308974091}" type="presParOf" srcId="{FAE51271-474F-7241-8F2F-D581FB4DBBA4}" destId="{07F38FA8-DA05-0247-BB7D-83BD14098B0C}" srcOrd="11" destOrd="0" presId="urn:microsoft.com/office/officeart/2005/8/layout/default"/>
    <dgm:cxn modelId="{76B658B7-6BB2-CA40-AD32-2166ADFB1C0F}" type="presParOf" srcId="{FAE51271-474F-7241-8F2F-D581FB4DBBA4}" destId="{4916A87F-FBD3-A849-9CD5-B417954B7739}" srcOrd="12" destOrd="0" presId="urn:microsoft.com/office/officeart/2005/8/layout/default"/>
    <dgm:cxn modelId="{CB6AD243-7C5B-3647-8D01-2F53CFB4A8A7}" type="presParOf" srcId="{FAE51271-474F-7241-8F2F-D581FB4DBBA4}" destId="{8369A25D-4A04-2E40-868D-BD7C63DDA258}" srcOrd="13" destOrd="0" presId="urn:microsoft.com/office/officeart/2005/8/layout/default"/>
    <dgm:cxn modelId="{6FEA3285-61E7-D04C-9872-70BC18876CCE}" type="presParOf" srcId="{FAE51271-474F-7241-8F2F-D581FB4DBBA4}" destId="{5D9C42E7-560A-2E4E-B4A3-B1CE5322C872}" srcOrd="1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6520E-5208-B14D-A81F-898239631033}">
      <dsp:nvSpPr>
        <dsp:cNvPr id="0" name=""/>
        <dsp:cNvSpPr/>
      </dsp:nvSpPr>
      <dsp:spPr>
        <a:xfrm>
          <a:off x="1149735" y="2508"/>
          <a:ext cx="2792058" cy="16752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Richard Spurling</a:t>
          </a:r>
          <a:endParaRPr lang="en-US" sz="4700" kern="1200"/>
        </a:p>
      </dsp:txBody>
      <dsp:txXfrm>
        <a:off x="1149735" y="2508"/>
        <a:ext cx="2792058" cy="1675234"/>
      </dsp:txXfrm>
    </dsp:sp>
    <dsp:sp modelId="{3386DB2C-D1E5-D14F-BF5F-DA017D9FDA79}">
      <dsp:nvSpPr>
        <dsp:cNvPr id="0" name=""/>
        <dsp:cNvSpPr/>
      </dsp:nvSpPr>
      <dsp:spPr>
        <a:xfrm>
          <a:off x="4220999" y="2508"/>
          <a:ext cx="2792058" cy="1675234"/>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John Plemons</a:t>
          </a:r>
          <a:endParaRPr lang="en-US" sz="4700" kern="1200"/>
        </a:p>
      </dsp:txBody>
      <dsp:txXfrm>
        <a:off x="4220999" y="2508"/>
        <a:ext cx="2792058" cy="1675234"/>
      </dsp:txXfrm>
    </dsp:sp>
    <dsp:sp modelId="{BE30E376-5D3B-8344-B158-31A3FDAC2C7B}">
      <dsp:nvSpPr>
        <dsp:cNvPr id="0" name=""/>
        <dsp:cNvSpPr/>
      </dsp:nvSpPr>
      <dsp:spPr>
        <a:xfrm>
          <a:off x="7292263" y="2508"/>
          <a:ext cx="2792058" cy="1675234"/>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Polly Plemons</a:t>
          </a:r>
          <a:endParaRPr lang="en-US" sz="4700" kern="1200"/>
        </a:p>
      </dsp:txBody>
      <dsp:txXfrm>
        <a:off x="7292263" y="2508"/>
        <a:ext cx="2792058" cy="1675234"/>
      </dsp:txXfrm>
    </dsp:sp>
    <dsp:sp modelId="{4FBBA8EC-CA86-0145-BC23-F225506F7544}">
      <dsp:nvSpPr>
        <dsp:cNvPr id="0" name=""/>
        <dsp:cNvSpPr/>
      </dsp:nvSpPr>
      <dsp:spPr>
        <a:xfrm>
          <a:off x="1149735" y="1956949"/>
          <a:ext cx="2792058" cy="1675234"/>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Bárbara Spurling,</a:t>
          </a:r>
          <a:endParaRPr lang="en-US" sz="4700" kern="1200"/>
        </a:p>
      </dsp:txBody>
      <dsp:txXfrm>
        <a:off x="1149735" y="1956949"/>
        <a:ext cx="2792058" cy="1675234"/>
      </dsp:txXfrm>
    </dsp:sp>
    <dsp:sp modelId="{63D4D0BA-2DAC-9644-A77D-BAB5984A1938}">
      <dsp:nvSpPr>
        <dsp:cNvPr id="0" name=""/>
        <dsp:cNvSpPr/>
      </dsp:nvSpPr>
      <dsp:spPr>
        <a:xfrm>
          <a:off x="4220999" y="1956949"/>
          <a:ext cx="2792058" cy="1675234"/>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Margaret Lauftus</a:t>
          </a:r>
          <a:endParaRPr lang="en-US" sz="4700" kern="1200"/>
        </a:p>
      </dsp:txBody>
      <dsp:txXfrm>
        <a:off x="4220999" y="1956949"/>
        <a:ext cx="2792058" cy="1675234"/>
      </dsp:txXfrm>
    </dsp:sp>
    <dsp:sp modelId="{5A54B058-8A6B-114D-8E5D-920418B4C029}">
      <dsp:nvSpPr>
        <dsp:cNvPr id="0" name=""/>
        <dsp:cNvSpPr/>
      </dsp:nvSpPr>
      <dsp:spPr>
        <a:xfrm>
          <a:off x="7292263" y="1956949"/>
          <a:ext cx="2792058" cy="1675234"/>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dirty="0"/>
            <a:t>Melinda Plemons</a:t>
          </a:r>
          <a:endParaRPr lang="en-US" sz="4700" kern="1200" dirty="0"/>
        </a:p>
      </dsp:txBody>
      <dsp:txXfrm>
        <a:off x="7292263" y="1956949"/>
        <a:ext cx="2792058" cy="1675234"/>
      </dsp:txXfrm>
    </dsp:sp>
    <dsp:sp modelId="{4916A87F-FBD3-A849-9CD5-B417954B7739}">
      <dsp:nvSpPr>
        <dsp:cNvPr id="0" name=""/>
        <dsp:cNvSpPr/>
      </dsp:nvSpPr>
      <dsp:spPr>
        <a:xfrm>
          <a:off x="2685367" y="3911390"/>
          <a:ext cx="2792058" cy="1675234"/>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John Plemons</a:t>
          </a:r>
          <a:endParaRPr lang="en-US" sz="4700" kern="1200"/>
        </a:p>
      </dsp:txBody>
      <dsp:txXfrm>
        <a:off x="2685367" y="3911390"/>
        <a:ext cx="2792058" cy="1675234"/>
      </dsp:txXfrm>
    </dsp:sp>
    <dsp:sp modelId="{5D9C42E7-560A-2E4E-B4A3-B1CE5322C872}">
      <dsp:nvSpPr>
        <dsp:cNvPr id="0" name=""/>
        <dsp:cNvSpPr/>
      </dsp:nvSpPr>
      <dsp:spPr>
        <a:xfrm>
          <a:off x="5756631" y="3911390"/>
          <a:ext cx="2792058" cy="167523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_tradnl" sz="4700" kern="1200"/>
            <a:t>Adeline Lauftus</a:t>
          </a:r>
          <a:endParaRPr lang="en-US" sz="4700" kern="1200"/>
        </a:p>
      </dsp:txBody>
      <dsp:txXfrm>
        <a:off x="5756631" y="3911390"/>
        <a:ext cx="2792058" cy="1675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1CA97-FE48-5B4E-A48E-2E86EC25D880}" type="datetimeFigureOut">
              <a:rPr lang="es-ES_tradnl" smtClean="0"/>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05053-DDDA-6043-B57D-474A341F2402}" type="slidenum">
              <a:rPr lang="es-ES_tradnl" smtClean="0"/>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14A05053-DDDA-6043-B57D-474A341F2402}" type="slidenum">
              <a:rPr lang="es-ES_tradnl" smtClean="0"/>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 hermano Richard Spurling fue excluido de la iglesia Holly Springs por hereje, pero luego regresó en noviembre de 1889. El murió el 27 de marzo de 1891. </a:t>
            </a:r>
            <a:endParaRPr lang="es-ES_tradnl" dirty="0"/>
          </a:p>
        </p:txBody>
      </p:sp>
      <p:sp>
        <p:nvSpPr>
          <p:cNvPr id="4" name="Slide Number Placeholder 3"/>
          <p:cNvSpPr>
            <a:spLocks noGrp="1"/>
          </p:cNvSpPr>
          <p:nvPr>
            <p:ph type="sldNum" sz="quarter" idx="10"/>
          </p:nvPr>
        </p:nvSpPr>
        <p:spPr/>
        <p:txBody>
          <a:bodyPr/>
          <a:lstStyle/>
          <a:p>
            <a:fld id="{14A05053-DDDA-6043-B57D-474A341F2402}" type="slidenum">
              <a:rPr lang="es-ES_tradnl" smtClean="0"/>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9BFD8299-55DA-7E4D-98EB-A499B2F1C600}"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Date Placeholder 3"/>
          <p:cNvSpPr>
            <a:spLocks noGrp="1"/>
          </p:cNvSpPr>
          <p:nvPr>
            <p:ph type="dt" sz="half" idx="10"/>
          </p:nvPr>
        </p:nvSpPr>
        <p:spPr/>
        <p:txBody>
          <a:bodyPr/>
          <a:lstStyle/>
          <a:p>
            <a:fld id="{9BFD8299-55DA-7E4D-98EB-A499B2F1C600}"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Date Placeholder 3"/>
          <p:cNvSpPr>
            <a:spLocks noGrp="1"/>
          </p:cNvSpPr>
          <p:nvPr>
            <p:ph type="dt" sz="half" idx="10"/>
          </p:nvPr>
        </p:nvSpPr>
        <p:spPr/>
        <p:txBody>
          <a:bodyPr/>
          <a:lstStyle/>
          <a:p>
            <a:fld id="{9BFD8299-55DA-7E4D-98EB-A499B2F1C600}"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Date Placeholder 3"/>
          <p:cNvSpPr>
            <a:spLocks noGrp="1"/>
          </p:cNvSpPr>
          <p:nvPr>
            <p:ph type="dt" sz="half" idx="10"/>
          </p:nvPr>
        </p:nvSpPr>
        <p:spPr/>
        <p:txBody>
          <a:bodyPr/>
          <a:lstStyle/>
          <a:p>
            <a:fld id="{9BFD8299-55DA-7E4D-98EB-A499B2F1C600}"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9BFD8299-55DA-7E4D-98EB-A499B2F1C600}"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5" name="Date Placeholder 4"/>
          <p:cNvSpPr>
            <a:spLocks noGrp="1"/>
          </p:cNvSpPr>
          <p:nvPr>
            <p:ph type="dt" sz="half" idx="10"/>
          </p:nvPr>
        </p:nvSpPr>
        <p:spPr/>
        <p:txBody>
          <a:bodyPr/>
          <a:lstStyle/>
          <a:p>
            <a:fld id="{9BFD8299-55DA-7E4D-98EB-A499B2F1C600}"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7" name="Date Placeholder 6"/>
          <p:cNvSpPr>
            <a:spLocks noGrp="1"/>
          </p:cNvSpPr>
          <p:nvPr>
            <p:ph type="dt" sz="half" idx="10"/>
          </p:nvPr>
        </p:nvSpPr>
        <p:spPr/>
        <p:txBody>
          <a:bodyPr/>
          <a:lstStyle/>
          <a:p>
            <a:fld id="{9BFD8299-55DA-7E4D-98EB-A499B2F1C600}" type="datetimeFigureOut">
              <a:rPr lang="es-ES_tradnl" smtClean="0"/>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9BFD8299-55DA-7E4D-98EB-A499B2F1C600}" type="datetimeFigureOut">
              <a:rPr lang="es-ES_tradnl" smtClean="0"/>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8299-55DA-7E4D-98EB-A499B2F1C600}" type="datetimeFigureOut">
              <a:rPr lang="es-ES_tradnl" smtClean="0"/>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BFD8299-55DA-7E4D-98EB-A499B2F1C600}"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BFD8299-55DA-7E4D-98EB-A499B2F1C600}"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EF7448E-D122-5F4F-9CED-712A0FCAAAC5}" type="slidenum">
              <a:rPr lang="es-ES_tradnl" smtClean="0"/>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s-ES_trad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8299-55DA-7E4D-98EB-A499B2F1C600}" type="datetimeFigureOut">
              <a:rPr lang="es-ES_tradnl" smtClean="0"/>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7448E-D122-5F4F-9CED-712A0FCAAAC5}" type="slidenum">
              <a:rPr lang="es-ES_tradnl" smtClean="0"/>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tif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sa/3.0/" TargetMode="External"/><Relationship Id="rId2" Type="http://schemas.openxmlformats.org/officeDocument/2006/relationships/hyperlink" Target="https://www.liturgytools.net/2016/05/pictures-pentecost-sunday-whitsunday-year-c-catholic-coming-of-holy-spirit.html" TargetMode="Externa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nd/3.0/" TargetMode="External"/><Relationship Id="rId2" Type="http://schemas.openxmlformats.org/officeDocument/2006/relationships/hyperlink" Target="https://www.europeandissemination.eu/towards-a-blockchain-scenario-to-guarantee-virgin-olive-oil-authenticity/14549" TargetMode="Externa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sa/3.0/" TargetMode="External"/><Relationship Id="rId2" Type="http://schemas.openxmlformats.org/officeDocument/2006/relationships/hyperlink" Target="https://son-of-encouragement.blogspot.com/2010/07/do-you-want-to-love-and-walk-on-water.html" TargetMode="Externa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7"/>
          <p:cNvSpPr>
            <a:spLocks noGrp="1" noRot="1" noChangeAspect="1" noMove="1" noResize="1" noEditPoints="1" noAdjustHandles="1" noChangeArrowheads="1" noChangeShapeType="1" noTextEdit="1"/>
          </p:cNvSpPr>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18686" y="5091762"/>
            <a:ext cx="7484787" cy="1264588"/>
          </a:xfrm>
        </p:spPr>
        <p:txBody>
          <a:bodyPr anchor="ctr">
            <a:normAutofit fontScale="90000"/>
          </a:bodyPr>
          <a:lstStyle/>
          <a:p>
            <a:pPr algn="r"/>
            <a:br>
              <a:rPr lang="en-US" sz="1200" dirty="0">
                <a:solidFill>
                  <a:srgbClr val="FFFFFF"/>
                </a:solidFill>
              </a:rPr>
            </a:br>
            <a:r>
              <a:rPr lang="en-US" sz="4800" dirty="0">
                <a:solidFill>
                  <a:srgbClr val="FFFFFF"/>
                </a:solidFill>
              </a:rPr>
              <a:t>“</a:t>
            </a:r>
            <a:r>
              <a:rPr lang="en-US" sz="4800" dirty="0" err="1">
                <a:solidFill>
                  <a:srgbClr val="FFFFFF"/>
                </a:solidFill>
              </a:rPr>
              <a:t>Levántate</a:t>
            </a:r>
            <a:r>
              <a:rPr lang="en-US" sz="4800" dirty="0">
                <a:solidFill>
                  <a:srgbClr val="FFFFFF"/>
                </a:solidFill>
              </a:rPr>
              <a:t> y </a:t>
            </a:r>
            <a:r>
              <a:rPr lang="en-US" sz="4800" dirty="0" err="1">
                <a:solidFill>
                  <a:srgbClr val="FFFFFF"/>
                </a:solidFill>
              </a:rPr>
              <a:t>Resplandece</a:t>
            </a:r>
            <a:r>
              <a:rPr lang="en-US" sz="4800" dirty="0">
                <a:solidFill>
                  <a:srgbClr val="FFFFFF"/>
                </a:solidFill>
              </a:rPr>
              <a:t>” </a:t>
            </a:r>
            <a:br>
              <a:rPr lang="en-US" sz="4800" dirty="0">
                <a:solidFill>
                  <a:srgbClr val="FFFFFF"/>
                </a:solidFill>
              </a:rPr>
            </a:br>
            <a:r>
              <a:rPr lang="en-US" sz="4800" dirty="0">
                <a:solidFill>
                  <a:srgbClr val="FFFFFF"/>
                </a:solidFill>
              </a:rPr>
              <a:t>123 </a:t>
            </a:r>
            <a:r>
              <a:rPr lang="en-US" sz="4800" dirty="0" err="1">
                <a:solidFill>
                  <a:srgbClr val="FFFFFF"/>
                </a:solidFill>
              </a:rPr>
              <a:t>años</a:t>
            </a:r>
            <a:r>
              <a:rPr lang="en-US" sz="4800" dirty="0">
                <a:solidFill>
                  <a:srgbClr val="FFFFFF"/>
                </a:solidFill>
              </a:rPr>
              <a:t> de </a:t>
            </a:r>
            <a:r>
              <a:rPr lang="en-US" sz="4800" dirty="0" err="1">
                <a:solidFill>
                  <a:srgbClr val="FFFFFF"/>
                </a:solidFill>
              </a:rPr>
              <a:t>ministerio</a:t>
            </a:r>
            <a:r>
              <a:rPr lang="en-US" sz="4800" dirty="0">
                <a:solidFill>
                  <a:srgbClr val="FFFFFF"/>
                </a:solidFill>
              </a:rPr>
              <a:t>  </a:t>
            </a:r>
            <a:br>
              <a:rPr lang="en-US" sz="4800" dirty="0">
                <a:solidFill>
                  <a:srgbClr val="FFFFFF"/>
                </a:solidFill>
              </a:rPr>
            </a:br>
            <a:endParaRPr lang="es-ES_tradnl" sz="1200" dirty="0">
              <a:solidFill>
                <a:srgbClr val="FFFFFF"/>
              </a:solidFill>
            </a:endParaRPr>
          </a:p>
        </p:txBody>
      </p:sp>
      <p:sp>
        <p:nvSpPr>
          <p:cNvPr id="3" name="Subtitle 2"/>
          <p:cNvSpPr>
            <a:spLocks noGrp="1"/>
          </p:cNvSpPr>
          <p:nvPr>
            <p:ph type="subTitle" idx="1"/>
          </p:nvPr>
        </p:nvSpPr>
        <p:spPr>
          <a:xfrm>
            <a:off x="8602119" y="5091763"/>
            <a:ext cx="2871195" cy="1264587"/>
          </a:xfrm>
        </p:spPr>
        <p:txBody>
          <a:bodyPr anchor="ctr">
            <a:normAutofit/>
          </a:bodyPr>
          <a:lstStyle/>
          <a:p>
            <a:pPr algn="l"/>
            <a:r>
              <a:rPr lang="es-ES" sz="1700" dirty="0">
                <a:solidFill>
                  <a:srgbClr val="FFC000"/>
                </a:solidFill>
              </a:rPr>
              <a:t>Dr. Elías Rodríguez </a:t>
            </a:r>
            <a:br>
              <a:rPr lang="en-US" sz="1700" dirty="0">
                <a:solidFill>
                  <a:srgbClr val="FFC000"/>
                </a:solidFill>
              </a:rPr>
            </a:br>
            <a:r>
              <a:rPr lang="en-US" sz="1700" dirty="0" err="1">
                <a:solidFill>
                  <a:srgbClr val="FFC000"/>
                </a:solidFill>
              </a:rPr>
              <a:t>Insructor</a:t>
            </a:r>
            <a:r>
              <a:rPr lang="en-US" sz="1700" dirty="0">
                <a:solidFill>
                  <a:srgbClr val="FFC000"/>
                </a:solidFill>
              </a:rPr>
              <a:t> CLB e </a:t>
            </a:r>
            <a:r>
              <a:rPr lang="en-US" sz="1700" dirty="0" err="1">
                <a:solidFill>
                  <a:srgbClr val="FFC000"/>
                </a:solidFill>
              </a:rPr>
              <a:t>Historiador</a:t>
            </a:r>
            <a:r>
              <a:rPr lang="en-US" sz="1700" dirty="0">
                <a:solidFill>
                  <a:srgbClr val="FFC000"/>
                </a:solidFill>
              </a:rPr>
              <a:t> de la Iglesia de Dios de la </a:t>
            </a:r>
            <a:r>
              <a:rPr lang="en-US" sz="1700" dirty="0" err="1">
                <a:solidFill>
                  <a:srgbClr val="FFC000"/>
                </a:solidFill>
              </a:rPr>
              <a:t>Profecía</a:t>
            </a:r>
            <a:endParaRPr lang="es-ES_tradnl" sz="1700" dirty="0">
              <a:solidFill>
                <a:srgbClr val="FFC000"/>
              </a:solidFill>
            </a:endParaRPr>
          </a:p>
        </p:txBody>
      </p:sp>
      <p:pic>
        <p:nvPicPr>
          <p:cNvPr id="5" name="Picture 4" descr="A close up of a flag&#10;&#10;Description automatically generated"/>
          <p:cNvPicPr>
            <a:picLocks noChangeAspect="1"/>
          </p:cNvPicPr>
          <p:nvPr/>
        </p:nvPicPr>
        <p:blipFill rotWithShape="1">
          <a:blip r:embed="rId1"/>
          <a:srcRect t="23923" r="-1" b="7387"/>
          <a:stretch>
            <a:fillRect/>
          </a:stretch>
        </p:blipFill>
        <p:spPr>
          <a:xfrm>
            <a:off x="320040" y="320040"/>
            <a:ext cx="11548872" cy="4462272"/>
          </a:xfrm>
          <a:prstGeom prst="rect">
            <a:avLst/>
          </a:prstGeom>
        </p:spPr>
      </p:pic>
      <p:cxnSp>
        <p:nvCxnSpPr>
          <p:cNvPr id="47" name="Straight Connector 39"/>
          <p:cNvCxnSpPr>
            <a:cxnSpLocks noGrp="1" noRot="1" noChangeAspect="1" noMove="1" noResize="1" noEditPoints="1" noAdjustHandles="1" noChangeArrowheads="1" noChangeShapeType="1"/>
          </p:cNvCxnSpPr>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774700"/>
            <a:ext cx="10515600" cy="5154462"/>
          </a:xfrm>
        </p:spPr>
        <p:txBody>
          <a:bodyPr>
            <a:normAutofit lnSpcReduction="10000"/>
          </a:bodyPr>
          <a:lstStyle/>
          <a:p>
            <a:pPr marL="0" indent="0">
              <a:buNone/>
            </a:pPr>
            <a:r>
              <a:rPr lang="es-ES" sz="4000" dirty="0"/>
              <a:t>Todos los cristianos que están presentes aquí que sientan el deseo de ser libres de todos los credos y tradiciones creadas por los hombres, y quienes estén dispuestos a tomar el Nuevo Testamento o la ley de Cristo como su única regla de fe y práctica, teniendo cada cual derechos y privilegios iguales para leer e interpretar de por sí como lo dicte su conciencia, y estén dispuestos a establecerse juntos como la Iglesia de Dios para transar negocios como tal, pasen adelante.</a:t>
            </a:r>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normAutofit/>
          </a:bodyPr>
          <a:lstStyle/>
          <a:p>
            <a:r>
              <a:rPr lang="es-ES" sz="4800" dirty="0"/>
              <a:t>Ocho personas aceptaron la invitación y se unieron a lo que ellos llamaron la </a:t>
            </a:r>
            <a:r>
              <a:rPr lang="es-ES" sz="4800" b="1" dirty="0"/>
              <a:t>«Unión Cristiana»</a:t>
            </a:r>
            <a:r>
              <a:rPr lang="es-ES" sz="4800" dirty="0"/>
              <a:t>. Su propósito era traer unidad a los cristianos en todas partes.</a:t>
            </a:r>
            <a:endParaRPr lang="es-ES_tradnl"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p:cNvGraphicFramePr>
            <a:graphicFrameLocks noGrp="1"/>
          </p:cNvGraphicFramePr>
          <p:nvPr>
            <p:ph idx="1"/>
          </p:nvPr>
        </p:nvGraphicFramePr>
        <p:xfrm>
          <a:off x="587829" y="587830"/>
          <a:ext cx="11234057" cy="55891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b="1" kern="1200" dirty="0" err="1">
                <a:solidFill>
                  <a:srgbClr val="FFFFFF"/>
                </a:solidFill>
                <a:latin typeface="+mj-lt"/>
                <a:ea typeface="+mj-ea"/>
                <a:cs typeface="+mj-cs"/>
              </a:rPr>
              <a:t>Avivamiento</a:t>
            </a:r>
            <a:r>
              <a:rPr lang="en-US" b="1" kern="1200" dirty="0">
                <a:solidFill>
                  <a:srgbClr val="FFFFFF"/>
                </a:solidFill>
                <a:latin typeface="+mj-lt"/>
                <a:ea typeface="+mj-ea"/>
                <a:cs typeface="+mj-cs"/>
              </a:rPr>
              <a:t> y </a:t>
            </a:r>
            <a:r>
              <a:rPr lang="en-US" b="1" kern="1200" dirty="0" err="1">
                <a:solidFill>
                  <a:srgbClr val="FFFFFF"/>
                </a:solidFill>
                <a:latin typeface="+mj-lt"/>
                <a:ea typeface="+mj-ea"/>
                <a:cs typeface="+mj-cs"/>
              </a:rPr>
              <a:t>Pentecostés</a:t>
            </a:r>
            <a:r>
              <a:rPr lang="en-US" b="1" kern="1200" dirty="0">
                <a:solidFill>
                  <a:srgbClr val="FFFFFF"/>
                </a:solidFill>
                <a:latin typeface="+mj-lt"/>
                <a:ea typeface="+mj-ea"/>
                <a:cs typeface="+mj-cs"/>
              </a:rPr>
              <a:t> </a:t>
            </a:r>
            <a:r>
              <a:rPr lang="en-US" b="1" kern="1200" dirty="0" err="1">
                <a:solidFill>
                  <a:srgbClr val="FFFFFF"/>
                </a:solidFill>
                <a:latin typeface="+mj-lt"/>
                <a:ea typeface="+mj-ea"/>
                <a:cs typeface="+mj-cs"/>
              </a:rPr>
              <a:t>en</a:t>
            </a:r>
            <a:r>
              <a:rPr lang="en-US" b="1" kern="1200" dirty="0">
                <a:solidFill>
                  <a:srgbClr val="FFFFFF"/>
                </a:solidFill>
                <a:latin typeface="+mj-lt"/>
                <a:ea typeface="+mj-ea"/>
                <a:cs typeface="+mj-cs"/>
              </a:rPr>
              <a:t> Camp Creek (1896)</a:t>
            </a:r>
            <a:endParaRPr lang="en-US" b="1" kern="1200" dirty="0">
              <a:solidFill>
                <a:srgbClr val="FFFFFF"/>
              </a:solidFill>
              <a:latin typeface="+mj-lt"/>
              <a:ea typeface="+mj-ea"/>
              <a:cs typeface="+mj-cs"/>
            </a:endParaRPr>
          </a:p>
        </p:txBody>
      </p:sp>
      <p:cxnSp>
        <p:nvCxnSpPr>
          <p:cNvPr id="11" name="Straight Connector 10"/>
          <p:cNvCxnSpPr>
            <a:cxnSpLocks noGrp="1" noRot="1" noChangeAspect="1" noMove="1" noResize="1" noEditPoints="1" noAdjustHandles="1" noChangeArrowheads="1" noChangeShapeType="1"/>
          </p:cNvCxnSpPr>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6" descr="Shearer Scholhouse.png"/>
          <p:cNvPicPr>
            <a:picLocks noGrp="1" noChangeAspect="1"/>
          </p:cNvPicPr>
          <p:nvPr>
            <p:ph idx="1"/>
          </p:nvPr>
        </p:nvPicPr>
        <p:blipFill>
          <a:blip r:embed="rId1"/>
          <a:srcRect l="-19089" r="-19089"/>
          <a:stretch>
            <a:fillRect/>
          </a:stretch>
        </p:blipFill>
        <p:spPr>
          <a:xfrm>
            <a:off x="4632158" y="1619201"/>
            <a:ext cx="7758501" cy="43655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Evangelistas del avivamiento en la escuela Shearer</a:t>
            </a:r>
            <a:endParaRPr lang="es-ES_tradnl" dirty="0"/>
          </a:p>
        </p:txBody>
      </p:sp>
      <p:sp>
        <p:nvSpPr>
          <p:cNvPr id="3" name="Content Placeholder 2"/>
          <p:cNvSpPr>
            <a:spLocks noGrp="1"/>
          </p:cNvSpPr>
          <p:nvPr>
            <p:ph idx="1"/>
          </p:nvPr>
        </p:nvSpPr>
        <p:spPr/>
        <p:txBody>
          <a:bodyPr>
            <a:normAutofit/>
          </a:bodyPr>
          <a:lstStyle/>
          <a:p>
            <a:r>
              <a:rPr lang="es-ES_tradnl" sz="4000" dirty="0"/>
              <a:t>William B. ‘Billy’ Martin</a:t>
            </a:r>
            <a:endParaRPr lang="es-ES_tradnl" sz="4000" dirty="0"/>
          </a:p>
          <a:p>
            <a:r>
              <a:rPr lang="es-ES_tradnl" sz="4000" dirty="0"/>
              <a:t>Joseph M. ‘Joe’ Tipton</a:t>
            </a:r>
            <a:endParaRPr lang="es-ES_tradnl" sz="4000" dirty="0"/>
          </a:p>
          <a:p>
            <a:r>
              <a:rPr lang="es-ES_tradnl" sz="4000" dirty="0"/>
              <a:t>Elias Milton McNabb</a:t>
            </a:r>
            <a:endParaRPr lang="es-ES_tradnl" sz="4000" dirty="0"/>
          </a:p>
          <a:p>
            <a:r>
              <a:rPr lang="es-ES_tradnl" sz="4000" dirty="0"/>
              <a:t>William L. Hamby</a:t>
            </a:r>
            <a:endParaRPr lang="es-ES_tradnl" sz="4000" dirty="0"/>
          </a:p>
          <a:p>
            <a:r>
              <a:rPr lang="es-ES_tradnl" sz="4000" dirty="0"/>
              <a:t>Robert Frank Porter</a:t>
            </a:r>
            <a:endParaRPr lang="es-ES_tradnl"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s-ES_tradnl" b="1" dirty="0">
                <a:solidFill>
                  <a:schemeClr val="accent1"/>
                </a:solidFill>
              </a:rPr>
              <a:t>La Iglesia de la Santidad de los Campos del Arroyo</a:t>
            </a:r>
            <a:endParaRPr lang="es-ES_tradnl" b="1" dirty="0">
              <a:solidFill>
                <a:schemeClr val="accent1"/>
              </a:solidFill>
            </a:endParaRPr>
          </a:p>
        </p:txBody>
      </p:sp>
      <p:cxnSp>
        <p:nvCxnSpPr>
          <p:cNvPr id="10" name="Straight Connector 9"/>
          <p:cNvCxnSpPr>
            <a:cxnSpLocks noGrp="1" noRot="1" noChangeAspect="1" noMove="1" noResize="1" noEditPoints="1" noAdjustHandles="1" noChangeArrowheads="1" noChangeShapeType="1"/>
          </p:cNvCxnSpPr>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s-ES" sz="4000" dirty="0"/>
              <a:t>La Iglesia de la Santidad de los Campos del Arroyo fue organizada el 15 de mayo de 1902 en el hogar del hermano W.F. Bryant con unos veinte miembros. </a:t>
            </a:r>
            <a:endParaRPr lang="es-ES" sz="4000" dirty="0"/>
          </a:p>
          <a:p>
            <a:pPr marL="0" indent="0">
              <a:buNone/>
            </a:pPr>
            <a:endParaRPr lang="en-US" sz="2400" dirty="0"/>
          </a:p>
          <a:p>
            <a:endParaRPr lang="es-ES_tradn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William F. Bryant</a:t>
            </a:r>
            <a:endParaRPr lang="en-US" sz="4800" kern="1200">
              <a:solidFill>
                <a:srgbClr val="FFFFFF"/>
              </a:solidFill>
              <a:latin typeface="+mj-lt"/>
              <a:ea typeface="+mj-ea"/>
              <a:cs typeface="+mj-cs"/>
            </a:endParaRPr>
          </a:p>
        </p:txBody>
      </p:sp>
      <p:cxnSp>
        <p:nvCxnSpPr>
          <p:cNvPr id="16" name="Straight Connector 15"/>
          <p:cNvCxnSpPr>
            <a:cxnSpLocks noGrp="1" noRot="1" noChangeAspect="1" noMove="1" noResize="1" noEditPoints="1" noAdjustHandles="1" noChangeArrowheads="1" noChangeShapeType="1"/>
          </p:cNvCxnSpPr>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William F. Bryant.png"/>
          <p:cNvPicPr>
            <a:picLocks noGrp="1" noChangeAspect="1"/>
          </p:cNvPicPr>
          <p:nvPr>
            <p:ph idx="1"/>
          </p:nvPr>
        </p:nvPicPr>
        <p:blipFill>
          <a:blip r:embed="rId1"/>
          <a:srcRect l="-63002" r="-63002"/>
          <a:stretch>
            <a:fillRect/>
          </a:stretch>
        </p:blipFill>
        <p:spPr>
          <a:xfrm>
            <a:off x="3235646" y="681542"/>
            <a:ext cx="10356880" cy="5819187"/>
          </a:xfrm>
          <a:prstGeom prst="rect">
            <a:avLst/>
          </a:prstGeom>
        </p:spPr>
      </p:pic>
      <p:sp>
        <p:nvSpPr>
          <p:cNvPr id="4" name="Slide Number Placeholder 3"/>
          <p:cNvSpPr>
            <a:spLocks noGrp="1"/>
          </p:cNvSpPr>
          <p:nvPr>
            <p:ph type="sldNum" sz="quarter" idx="12"/>
          </p:nvPr>
        </p:nvSpPr>
        <p:spPr>
          <a:xfrm>
            <a:off x="9991022" y="6356350"/>
            <a:ext cx="1362777" cy="365125"/>
          </a:xfrm>
        </p:spPr>
        <p:txBody>
          <a:bodyPr vert="horz" lIns="91440" tIns="45720" rIns="91440" bIns="45720" rtlCol="0" anchor="ctr">
            <a:normAutofit/>
          </a:bodyPr>
          <a:lstStyle/>
          <a:p>
            <a:pPr>
              <a:spcAft>
                <a:spcPts val="600"/>
              </a:spcAft>
            </a:pPr>
            <a:fld id="{0431140D-97AA-458B-AE65-BAC205E23CB5}" type="slidenum">
              <a:rPr lang="en-US">
                <a:solidFill>
                  <a:srgbClr val="595959"/>
                </a:solidFill>
              </a:rPr>
            </a:fld>
            <a:endParaRPr lang="en-US">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 F. Bryant Home</a:t>
            </a:r>
            <a:endParaRPr lang="en-US" sz="4800" kern="1200">
              <a:solidFill>
                <a:srgbClr val="FFFFFF"/>
              </a:solidFill>
              <a:latin typeface="+mj-lt"/>
              <a:ea typeface="+mj-ea"/>
              <a:cs typeface="+mj-cs"/>
            </a:endParaRPr>
          </a:p>
        </p:txBody>
      </p:sp>
      <p:cxnSp>
        <p:nvCxnSpPr>
          <p:cNvPr id="12" name="Straight Connector 11"/>
          <p:cNvCxnSpPr>
            <a:cxnSpLocks noGrp="1" noRot="1" noChangeAspect="1" noMove="1" noResize="1" noEditPoints="1" noAdjustHandles="1" noChangeArrowheads="1" noChangeShapeType="1"/>
          </p:cNvCxnSpPr>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W. F. Bryant home.png"/>
          <p:cNvPicPr>
            <a:picLocks noGrp="1" noChangeAspect="1"/>
          </p:cNvPicPr>
          <p:nvPr>
            <p:ph idx="1"/>
          </p:nvPr>
        </p:nvPicPr>
        <p:blipFill>
          <a:blip r:embed="rId1"/>
          <a:srcRect l="-20791" r="-20791"/>
          <a:stretch>
            <a:fillRect/>
          </a:stretch>
        </p:blipFill>
        <p:spPr>
          <a:xfrm>
            <a:off x="3570514" y="703975"/>
            <a:ext cx="10066312" cy="5652359"/>
          </a:xfrm>
          <a:prstGeom prst="rect">
            <a:avLst/>
          </a:prstGeom>
        </p:spPr>
      </p:pic>
      <p:sp>
        <p:nvSpPr>
          <p:cNvPr id="4" name="Slide Number Placeholder 3"/>
          <p:cNvSpPr>
            <a:spLocks noGrp="1"/>
          </p:cNvSpPr>
          <p:nvPr>
            <p:ph type="sldNum" sz="quarter" idx="12"/>
          </p:nvPr>
        </p:nvSpPr>
        <p:spPr>
          <a:xfrm>
            <a:off x="9991022" y="6356350"/>
            <a:ext cx="1362777" cy="365125"/>
          </a:xfrm>
        </p:spPr>
        <p:txBody>
          <a:bodyPr vert="horz" lIns="91440" tIns="45720" rIns="91440" bIns="45720" rtlCol="0" anchor="ctr">
            <a:normAutofit/>
          </a:bodyPr>
          <a:lstStyle/>
          <a:p>
            <a:pPr>
              <a:spcAft>
                <a:spcPts val="600"/>
              </a:spcAft>
            </a:pPr>
            <a:fld id="{0431140D-97AA-458B-AE65-BAC205E23CB5}" type="slidenum">
              <a:rPr lang="en-US">
                <a:solidFill>
                  <a:srgbClr val="595959"/>
                </a:solidFill>
              </a:rPr>
            </a:fld>
            <a:endParaRPr lang="en-US">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Tomlinson se </a:t>
            </a:r>
            <a:r>
              <a:rPr lang="en-US" sz="4800" b="1" kern="1200" dirty="0" err="1">
                <a:solidFill>
                  <a:srgbClr val="FFFFFF"/>
                </a:solidFill>
                <a:latin typeface="+mj-lt"/>
                <a:ea typeface="+mj-ea"/>
                <a:cs typeface="+mj-cs"/>
              </a:rPr>
              <a:t>une</a:t>
            </a:r>
            <a:r>
              <a:rPr lang="en-US" sz="4800" b="1" kern="1200" dirty="0">
                <a:solidFill>
                  <a:srgbClr val="FFFFFF"/>
                </a:solidFill>
                <a:latin typeface="+mj-lt"/>
                <a:ea typeface="+mj-ea"/>
                <a:cs typeface="+mj-cs"/>
              </a:rPr>
              <a:t> a la Iglesia de la </a:t>
            </a:r>
            <a:r>
              <a:rPr lang="en-US" sz="4800" b="1" kern="1200" dirty="0" err="1">
                <a:solidFill>
                  <a:srgbClr val="FFFFFF"/>
                </a:solidFill>
                <a:latin typeface="+mj-lt"/>
                <a:ea typeface="+mj-ea"/>
                <a:cs typeface="+mj-cs"/>
              </a:rPr>
              <a:t>Santidad</a:t>
            </a:r>
            <a:r>
              <a:rPr lang="en-US" sz="4800" b="1" kern="1200" dirty="0">
                <a:solidFill>
                  <a:srgbClr val="FFFFFF"/>
                </a:solidFill>
                <a:latin typeface="+mj-lt"/>
                <a:ea typeface="+mj-ea"/>
                <a:cs typeface="+mj-cs"/>
              </a:rPr>
              <a:t> de </a:t>
            </a:r>
            <a:r>
              <a:rPr lang="en-US" sz="4800" b="1" kern="1200" dirty="0" err="1">
                <a:solidFill>
                  <a:srgbClr val="FFFFFF"/>
                </a:solidFill>
                <a:latin typeface="+mj-lt"/>
                <a:ea typeface="+mj-ea"/>
                <a:cs typeface="+mj-cs"/>
              </a:rPr>
              <a:t>los</a:t>
            </a:r>
            <a:r>
              <a:rPr lang="en-US" sz="4800" b="1" kern="1200" dirty="0">
                <a:solidFill>
                  <a:srgbClr val="FFFFFF"/>
                </a:solidFill>
                <a:latin typeface="+mj-lt"/>
                <a:ea typeface="+mj-ea"/>
                <a:cs typeface="+mj-cs"/>
              </a:rPr>
              <a:t> Campos del Arroyo.	</a:t>
            </a:r>
            <a:endParaRPr lang="en-US" sz="4800" kern="1200" dirty="0">
              <a:solidFill>
                <a:srgbClr val="FFFFFF"/>
              </a:solidFill>
              <a:latin typeface="+mj-lt"/>
              <a:ea typeface="+mj-ea"/>
              <a:cs typeface="+mj-cs"/>
            </a:endParaRPr>
          </a:p>
        </p:txBody>
      </p:sp>
      <p:pic>
        <p:nvPicPr>
          <p:cNvPr id="4" name="Content Placeholder 3"/>
          <p:cNvPicPr>
            <a:picLocks noGrp="1" noChangeAspect="1"/>
          </p:cNvPicPr>
          <p:nvPr>
            <p:ph idx="1"/>
          </p:nvPr>
        </p:nvPicPr>
        <p:blipFill>
          <a:blip r:embed="rId1"/>
          <a:stretch>
            <a:fillRect/>
          </a:stretch>
        </p:blipFill>
        <p:spPr>
          <a:xfrm>
            <a:off x="5153822" y="876817"/>
            <a:ext cx="6553545" cy="51123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5600" b="1" kern="1200" dirty="0">
                <a:solidFill>
                  <a:schemeClr val="tx1"/>
                </a:solidFill>
                <a:latin typeface="+mj-lt"/>
                <a:ea typeface="+mj-ea"/>
                <a:cs typeface="+mj-cs"/>
              </a:rPr>
              <a:t>Ambrose Jessup Tomlinson y la Iglesia de Dios</a:t>
            </a:r>
            <a:endParaRPr lang="en-US" sz="5600" b="1" kern="1200" dirty="0">
              <a:solidFill>
                <a:schemeClr val="tx1"/>
              </a:solidFill>
              <a:latin typeface="+mj-lt"/>
              <a:ea typeface="+mj-ea"/>
              <a:cs typeface="+mj-cs"/>
            </a:endParaRPr>
          </a:p>
        </p:txBody>
      </p:sp>
      <p:sp>
        <p:nvSpPr>
          <p:cNvPr id="9" name="Rectangle 8"/>
          <p:cNvSpPr>
            <a:spLocks noGrp="1" noRot="1" noChangeAspect="1" noMove="1" noResize="1" noEditPoints="1" noAdjustHandles="1" noChangeArrowheads="1" noChangeShapeType="1" noTextEdit="1"/>
          </p:cNvSpPr>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p:cNvSpPr>
            <a:spLocks noGrp="1" noRot="1" noChangeAspect="1" noMove="1" noResize="1" noEditPoints="1" noAdjustHandles="1" noChangeArrowheads="1" noChangeShapeType="1" noTextEdit="1"/>
          </p:cNvSpPr>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1"/>
          <a:srcRect r="-1" b="6428"/>
          <a:stretch>
            <a:fillRect/>
          </a:stretch>
        </p:blipFill>
        <p:spPr>
          <a:xfrm>
            <a:off x="966500" y="993763"/>
            <a:ext cx="4169664" cy="4870452"/>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6"/>
          <p:cNvSpPr>
            <a:spLocks noGrp="1" noRot="1" noChangeAspect="1" noMove="1" noResize="1" noEditPoints="1" noAdjustHandles="1" noChangeArrowheads="1" noChangeShapeType="1" noTextEdit="1"/>
          </p:cNvSpPr>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9600" kern="1200" dirty="0" err="1">
                <a:solidFill>
                  <a:schemeClr val="tx1"/>
                </a:solidFill>
                <a:latin typeface="+mj-lt"/>
                <a:ea typeface="+mj-ea"/>
                <a:cs typeface="+mj-cs"/>
              </a:rPr>
              <a:t>Introducción</a:t>
            </a:r>
            <a:r>
              <a:rPr lang="en-US" sz="9600" kern="1200" dirty="0">
                <a:solidFill>
                  <a:schemeClr val="tx1"/>
                </a:solidFill>
                <a:latin typeface="+mj-lt"/>
                <a:ea typeface="+mj-ea"/>
                <a:cs typeface="+mj-cs"/>
              </a:rPr>
              <a:t>	</a:t>
            </a:r>
            <a:endParaRPr lang="en-US" sz="9600" kern="1200" dirty="0">
              <a:solidFill>
                <a:schemeClr val="tx1"/>
              </a:solidFill>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lstStyle/>
          <a:p>
            <a:r>
              <a:rPr lang="es-ES_tradnl" sz="4800" dirty="0"/>
              <a:t>“Fui ordenado ministro del evangelio en la Iglesia de la Santidad de los Campos del Arroyo, Carolina del Norte”.  </a:t>
            </a:r>
            <a:r>
              <a:rPr lang="es-ES_tradnl" dirty="0"/>
              <a:t>Diario de A.J. Tomlinson, 13 de junio de 1903.</a:t>
            </a:r>
            <a:endParaRPr lang="es-ES_trad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Reflexión de A.J. Tomlinson sobre ese momento histórico:</a:t>
            </a:r>
            <a:endParaRPr lang="es-ES_tradnl" dirty="0"/>
          </a:p>
        </p:txBody>
      </p:sp>
      <p:sp>
        <p:nvSpPr>
          <p:cNvPr id="3" name="Content Placeholder 2"/>
          <p:cNvSpPr>
            <a:spLocks noGrp="1"/>
          </p:cNvSpPr>
          <p:nvPr>
            <p:ph idx="1"/>
          </p:nvPr>
        </p:nvSpPr>
        <p:spPr/>
        <p:txBody>
          <a:bodyPr>
            <a:normAutofit/>
          </a:bodyPr>
          <a:lstStyle/>
          <a:p>
            <a:r>
              <a:rPr lang="es-ES_tradnl" sz="3200" dirty="0"/>
              <a:t>Descendí de la montaña y entré a la reunión. Se formularon preguntas y se dieron contestaciones bíblicas. Ellos dijeron que tomarían toda la Biblia correctamente dividida como su única regla de fe y práctica. Yo dije: “Bien, si ustedes toman toda la Biblia correctamente dividida, eso hace que esta sea la Iglesia de Dios.” Entonces yo les pregunté que si estaban dispuestos a tomarme como miembro con el entendimiento de que esta era la Iglesia de Dios. Ellos dijeron que estaban dispuestos. </a:t>
            </a:r>
            <a:endParaRPr lang="es-ES_tradnl"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Reflexión de A.J. Tomlinson sobre ese momento histórico:</a:t>
            </a:r>
            <a:endParaRPr lang="es-ES_tradnl" dirty="0"/>
          </a:p>
        </p:txBody>
      </p:sp>
      <p:sp>
        <p:nvSpPr>
          <p:cNvPr id="3" name="Content Placeholder 2"/>
          <p:cNvSpPr>
            <a:spLocks noGrp="1"/>
          </p:cNvSpPr>
          <p:nvPr>
            <p:ph idx="1"/>
          </p:nvPr>
        </p:nvSpPr>
        <p:spPr/>
        <p:txBody>
          <a:bodyPr>
            <a:normAutofit/>
          </a:bodyPr>
          <a:lstStyle/>
          <a:p>
            <a:r>
              <a:rPr lang="es-ES_tradnl" sz="3600" dirty="0"/>
              <a:t>Así que, permanecí de pie frente a la chimenea. El hermano Spurling tomó la Biblia y me la pasó. Luego me dijo: “¿Acepta usted esta Biblia como la Palabra de Dios, creer en ella, obedecer sus preceptos y andar en la luz así como Dios está en luz?” Consideré la pregunta intensamente. Recordé el magnífico tiempo que pasé en la cumbre de la montaña. Estaba decidido en tal negocio. Dios quería hacer negocio.   </a:t>
            </a:r>
            <a:endParaRPr lang="en-US" sz="3600" dirty="0"/>
          </a:p>
          <a:p>
            <a:endParaRPr lang="es-ES_trad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777739"/>
            <a:ext cx="3418990" cy="1412119"/>
          </a:xfrm>
        </p:spPr>
        <p:txBody>
          <a:bodyPr>
            <a:normAutofit/>
          </a:bodyPr>
          <a:lstStyle/>
          <a:p>
            <a:r>
              <a:rPr lang="es-ES_tradnl" sz="2600" dirty="0"/>
              <a:t>Algunos distintivos que nos han distinguido como iglesia</a:t>
            </a:r>
            <a:endParaRPr lang="es-ES_tradnl" sz="2600" dirty="0"/>
          </a:p>
        </p:txBody>
      </p:sp>
      <p:pic>
        <p:nvPicPr>
          <p:cNvPr id="4" name="Content Placeholder 3" descr="A close up of a flag&#10;&#10;Description automatically generated"/>
          <p:cNvPicPr>
            <a:picLocks noChangeAspect="1"/>
          </p:cNvPicPr>
          <p:nvPr/>
        </p:nvPicPr>
        <p:blipFill rotWithShape="1">
          <a:blip r:embed="rId1"/>
          <a:srcRect t="29931" b="36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p:cNvSpPr>
            <a:spLocks noGrp="1" noRot="1" noChangeAspect="1" noMove="1" noResize="1" noEditPoints="1" noAdjustHandles="1" noChangeArrowheads="1" noChangeShapeType="1" noTextEdit="1"/>
          </p:cNvSpPr>
          <p:nvPr/>
        </p:nvSpPr>
        <p:spPr>
          <a:xfrm rot="5400000">
            <a:off x="3661305" y="5468206"/>
            <a:ext cx="1371600" cy="18288"/>
          </a:xfrm>
          <a:custGeom>
            <a:avLst/>
            <a:gdLst>
              <a:gd name="csX0" fmla="*/ 0 w 1371600"/>
              <a:gd name="csY0" fmla="*/ 0 h 18288"/>
              <a:gd name="csX1" fmla="*/ 685800 w 1371600"/>
              <a:gd name="csY1" fmla="*/ 0 h 18288"/>
              <a:gd name="csX2" fmla="*/ 1371600 w 1371600"/>
              <a:gd name="csY2" fmla="*/ 0 h 18288"/>
              <a:gd name="csX3" fmla="*/ 1371600 w 1371600"/>
              <a:gd name="csY3" fmla="*/ 18288 h 18288"/>
              <a:gd name="csX4" fmla="*/ 713232 w 1371600"/>
              <a:gd name="csY4" fmla="*/ 18288 h 18288"/>
              <a:gd name="csX5" fmla="*/ 0 w 1371600"/>
              <a:gd name="csY5" fmla="*/ 18288 h 18288"/>
              <a:gd name="csX6" fmla="*/ 0 w 1371600"/>
              <a:gd name="csY6" fmla="*/ 0 h 182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negro, rosario plateado, Biblia, rosario, cruzar, libro, cristianismo ..."/>
          <p:cNvPicPr>
            <a:picLocks noGrp="1" noChangeAspect="1"/>
          </p:cNvPicPr>
          <p:nvPr>
            <p:ph idx="1"/>
          </p:nvPr>
        </p:nvPicPr>
        <p:blipFill>
          <a:blip r:embed="rId1"/>
          <a:srcRect r="15732" b="-1"/>
          <a:stretch>
            <a:fillRect/>
          </a:stretch>
        </p:blipFill>
        <p:spPr>
          <a:xfrm>
            <a:off x="3523488" y="10"/>
            <a:ext cx="866851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a:solidFill>
                  <a:schemeClr val="bg1"/>
                </a:solidFill>
              </a:rPr>
              <a:t>1) Nuestro compromiso de aceptar toda la Biblia como la Palabra de Dios.</a:t>
            </a:r>
            <a:endParaRPr lang="en-US">
              <a:solidFill>
                <a:schemeClr val="bg1"/>
              </a:solidFill>
            </a:endParaRPr>
          </a:p>
        </p:txBody>
      </p:sp>
      <p:sp>
        <p:nvSpPr>
          <p:cNvPr id="14" name="Rectangle 13"/>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Pray Images | Free Religion Photos, Symbols, PNG &amp; Vector Icons ..."/>
          <p:cNvPicPr>
            <a:picLocks noGrp="1" noChangeAspect="1"/>
          </p:cNvPicPr>
          <p:nvPr>
            <p:ph idx="1"/>
          </p:nvPr>
        </p:nvPicPr>
        <p:blipFill>
          <a:blip r:embed="rId1"/>
          <a:srcRect t="13400" b="2330"/>
          <a:stretch>
            <a:fillRect/>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2) La Unión Cristiana</a:t>
            </a:r>
            <a:endParaRPr lang="en-US" sz="3600">
              <a:solidFill>
                <a:schemeClr val="tx1">
                  <a:lumMod val="85000"/>
                  <a:lumOff val="15000"/>
                </a:schemeClr>
              </a:solidFill>
            </a:endParaRPr>
          </a:p>
        </p:txBody>
      </p:sp>
      <p:cxnSp>
        <p:nvCxnSpPr>
          <p:cNvPr id="12" name="Straight Connector 11"/>
          <p:cNvCxnSpPr>
            <a:cxnSpLocks noGrp="1" noRot="1" noChangeAspect="1" noMove="1" noResize="1" noEditPoints="1" noAdjustHandles="1" noChangeArrowheads="1" noChangeShapeType="1"/>
          </p:cNvCxnSpPr>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oliness Images | Free Vectors, PNGs, Mockups &amp; Backgrounds - rawpixel"/>
          <p:cNvPicPr>
            <a:picLocks noGrp="1" noChangeAspect="1"/>
          </p:cNvPicPr>
          <p:nvPr>
            <p:ph idx="1"/>
          </p:nvPr>
        </p:nvPicPr>
        <p:blipFill>
          <a:blip r:embed="rId1">
            <a:alphaModFix amt="50000"/>
          </a:blip>
          <a:srcRect t="6272" r="-1" b="9436"/>
          <a:stretch>
            <a:fillRect/>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3) Nuestro compromiso con la santidad</a:t>
            </a:r>
            <a:endParaRPr lang="en-US" sz="6600">
              <a:solidFill>
                <a:schemeClr val="bg1"/>
              </a:solidFill>
            </a:endParaRPr>
          </a:p>
        </p:txBody>
      </p:sp>
      <p:sp>
        <p:nvSpPr>
          <p:cNvPr id="12" name="sketchy line"/>
          <p:cNvSpPr>
            <a:spLocks noGrp="1" noRot="1" noChangeAspect="1" noMove="1" noResize="1" noEditPoints="1" noAdjustHandles="1" noChangeArrowheads="1" noChangeShapeType="1" noTextEdit="1"/>
          </p:cNvSpPr>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iturgyTools.net: Pictures for Pentecost Sunday, Year C"/>
          <p:cNvPicPr>
            <a:picLocks noGrp="1" noChangeAspect="1"/>
          </p:cNvPicPr>
          <p:nvPr>
            <p:ph idx="1"/>
          </p:nvPr>
        </p:nvPicPr>
        <p:blipFill>
          <a:blip r:embed="rId1"/>
          <a:srcRect t="28839" r="1" b="12815"/>
          <a:stretch>
            <a:fillRect/>
          </a:stretch>
        </p:blipFill>
        <p:spPr>
          <a:xfrm>
            <a:off x="3523488" y="10"/>
            <a:ext cx="8668512" cy="685799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4) Nuestra herencia pentecostal</a:t>
            </a:r>
            <a:endParaRPr lang="en-US" sz="4800">
              <a:solidFill>
                <a:schemeClr val="bg1"/>
              </a:solidFill>
            </a:endParaRPr>
          </a:p>
        </p:txBody>
      </p:sp>
      <p:sp>
        <p:nvSpPr>
          <p:cNvPr id="15" name="Rectangle 14"/>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s-ES_tradnl" sz="700">
                <a:solidFill>
                  <a:srgbClr val="FFFFFF"/>
                </a:solidFill>
                <a:hlinkClick r:id="rId2" tooltip="https://www.liturgytools.net/2016/05/pictures-pentecost-sunday-whitsunday-year-c-catholic-coming-of-holy-spirit.html"/>
              </a:rPr>
              <a:t>This Photo</a:t>
            </a:r>
            <a:r>
              <a:rPr lang="es-ES_tradnl" sz="700">
                <a:solidFill>
                  <a:srgbClr val="FFFFFF"/>
                </a:solidFill>
              </a:rPr>
              <a:t> by Unknown Author is licensed under </a:t>
            </a:r>
            <a:r>
              <a:rPr lang="es-ES_tradnl" sz="700">
                <a:solidFill>
                  <a:srgbClr val="FFFFFF"/>
                </a:solidFill>
                <a:hlinkClick r:id="rId3" tooltip="https://creativecommons.org/licenses/by-nc-sa/3.0/"/>
              </a:rPr>
              <a:t>CC BY-SA-NC</a:t>
            </a:r>
            <a:endParaRPr lang="es-ES_tradnl" sz="7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ree picture: bride, wedding dress, walking, autumn, forest road ..."/>
          <p:cNvPicPr>
            <a:picLocks noGrp="1" noChangeAspect="1"/>
          </p:cNvPicPr>
          <p:nvPr>
            <p:ph idx="1"/>
          </p:nvPr>
        </p:nvPicPr>
        <p:blipFill>
          <a:blip r:embed="rId1"/>
          <a:srcRect l="7236" r="16062" b="9091"/>
          <a:stretch>
            <a:fillRect/>
          </a:stretch>
        </p:blipFill>
        <p:spPr>
          <a:xfrm>
            <a:off x="3523488" y="10"/>
            <a:ext cx="866851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5) Hacia la perfección</a:t>
            </a:r>
            <a:endParaRPr lang="en-US" sz="4800">
              <a:solidFill>
                <a:schemeClr val="bg1"/>
              </a:solidFill>
            </a:endParaRPr>
          </a:p>
        </p:txBody>
      </p:sp>
      <p:sp>
        <p:nvSpPr>
          <p:cNvPr id="14" name="Rectangle 13"/>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Grp="1" noRot="1" noChangeAspect="1" noMove="1" noResize="1" noEditPoints="1" noAdjustHandles="1" noChangeArrowheads="1" noChangeShapeType="1" noTextEdit="1"/>
          </p:cNvSpPr>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owards a blockchain scenario to guarantee virgin olive oil ..."/>
          <p:cNvPicPr>
            <a:picLocks noGrp="1" noChangeAspect="1"/>
          </p:cNvPicPr>
          <p:nvPr>
            <p:ph idx="1"/>
          </p:nvPr>
        </p:nvPicPr>
        <p:blipFill>
          <a:blip r:embed="rId1"/>
          <a:srcRect l="9590" r="16236" b="-1"/>
          <a:stretch>
            <a:fillRect/>
          </a:stretch>
        </p:blipFill>
        <p:spPr>
          <a:xfrm>
            <a:off x="4038599" y="10"/>
            <a:ext cx="8160026" cy="6875809"/>
          </a:xfrm>
          <a:prstGeom prst="rect">
            <a:avLst/>
          </a:prstGeom>
        </p:spPr>
      </p:pic>
      <p:sp>
        <p:nvSpPr>
          <p:cNvPr id="22" name="Freeform: Shape 16"/>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800" dirty="0">
                <a:solidFill>
                  <a:srgbClr val="FFFFFF"/>
                </a:solidFill>
              </a:rPr>
              <a:t>6) Sanidad </a:t>
            </a:r>
            <a:r>
              <a:rPr lang="en-US" sz="4800" dirty="0" err="1">
                <a:solidFill>
                  <a:srgbClr val="FFFFFF"/>
                </a:solidFill>
              </a:rPr>
              <a:t>divina</a:t>
            </a:r>
            <a:endParaRPr lang="en-US" sz="4800" dirty="0">
              <a:solidFill>
                <a:srgbClr val="FFFFFF"/>
              </a:solidFill>
            </a:endParaRPr>
          </a:p>
        </p:txBody>
      </p:sp>
      <p:sp>
        <p:nvSpPr>
          <p:cNvPr id="6" name="TextBox 5"/>
          <p:cNvSpPr txBox="1"/>
          <p:nvPr/>
        </p:nvSpPr>
        <p:spPr>
          <a:xfrm>
            <a:off x="9739298" y="6675764"/>
            <a:ext cx="2459327" cy="200055"/>
          </a:xfrm>
          <a:prstGeom prst="rect">
            <a:avLst/>
          </a:prstGeom>
          <a:solidFill>
            <a:srgbClr val="000000"/>
          </a:solidFill>
        </p:spPr>
        <p:txBody>
          <a:bodyPr wrap="none" rtlCol="0">
            <a:spAutoFit/>
          </a:bodyPr>
          <a:lstStyle/>
          <a:p>
            <a:pPr algn="r">
              <a:spcAft>
                <a:spcPts val="600"/>
              </a:spcAft>
            </a:pPr>
            <a:r>
              <a:rPr lang="es-ES_tradnl" sz="700">
                <a:solidFill>
                  <a:srgbClr val="FFFFFF"/>
                </a:solidFill>
                <a:hlinkClick r:id="rId2" tooltip="https://www.europeandissemination.eu/towards-a-blockchain-scenario-to-guarantee-virgin-olive-oil-authenticity/14549"/>
              </a:rPr>
              <a:t>This Photo</a:t>
            </a:r>
            <a:r>
              <a:rPr lang="es-ES_tradnl" sz="700">
                <a:solidFill>
                  <a:srgbClr val="FFFFFF"/>
                </a:solidFill>
              </a:rPr>
              <a:t> by Unknown Author is licensed under </a:t>
            </a:r>
            <a:r>
              <a:rPr lang="es-ES_tradnl" sz="700">
                <a:solidFill>
                  <a:srgbClr val="FFFFFF"/>
                </a:solidFill>
                <a:hlinkClick r:id="rId3" tooltip="https://creativecommons.org/licenses/by-nc-nd/3.0/"/>
              </a:rPr>
              <a:t>CC BY-NC-ND</a:t>
            </a:r>
            <a:endParaRPr lang="es-ES_tradnl" sz="7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208"/>
            <a:ext cx="10515600" cy="6102221"/>
          </a:xfrm>
        </p:spPr>
        <p:txBody>
          <a:bodyPr>
            <a:normAutofit/>
          </a:bodyPr>
          <a:lstStyle/>
          <a:p>
            <a:r>
              <a:rPr lang="es-ES" sz="3200" dirty="0"/>
              <a:t>La Iglesia de Dios de la Profecía no se formó en el vacío. </a:t>
            </a:r>
            <a:endParaRPr lang="es-ES" sz="3200" dirty="0"/>
          </a:p>
          <a:p>
            <a:r>
              <a:rPr lang="es-ES" sz="3200" dirty="0"/>
              <a:t>Tenemos una historia que podemos trazar. </a:t>
            </a:r>
            <a:endParaRPr lang="es-ES" sz="3200" dirty="0"/>
          </a:p>
          <a:p>
            <a:r>
              <a:rPr lang="es-ES" sz="3200" dirty="0"/>
              <a:t>Tenemos nuestras raíces en el Movimiento de la Santidad-Pentecostal, perteneciendo a los Pentecostales Clásicos, que proclamamos que Jesucristo salva, santifica, bautiza con el Espíritu Santo, sana y viene otra vez. </a:t>
            </a:r>
            <a:endParaRPr lang="es-ES" sz="3200" dirty="0"/>
          </a:p>
          <a:p>
            <a:r>
              <a:rPr lang="es-ES" sz="3200" dirty="0"/>
              <a:t>Tenemos una historia rica en doctrina bíblica, alcance misionero, pasión por las almas, pasión por la plantación de iglesias; somos una iglesia alegre y bendecida. </a:t>
            </a:r>
            <a:endParaRPr lang="es-ES" sz="3200" dirty="0"/>
          </a:p>
          <a:p>
            <a:pPr marL="0" indent="0">
              <a:buNone/>
            </a:pPr>
            <a:endParaRPr lang="es-ES_tradnl"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Grp="1" noRot="1" noChangeAspect="1" noMove="1" noResize="1" noEditPoints="1" noAdjustHandles="1" noChangeArrowheads="1" noChangeShapeType="1" noTextEdit="1"/>
          </p:cNvSpPr>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 Of The World Background Paper · Free image on Pixabay"/>
          <p:cNvPicPr>
            <a:picLocks noGrp="1" noChangeAspect="1"/>
          </p:cNvPicPr>
          <p:nvPr>
            <p:ph idx="1"/>
          </p:nvPr>
        </p:nvPicPr>
        <p:blipFill>
          <a:blip r:embed="rId1"/>
          <a:srcRect l="14446" r="14347" b="-1"/>
          <a:stretch>
            <a:fillRect/>
          </a:stretch>
        </p:blipFill>
        <p:spPr>
          <a:xfrm>
            <a:off x="4038599" y="10"/>
            <a:ext cx="8160026" cy="6875809"/>
          </a:xfrm>
          <a:prstGeom prst="rect">
            <a:avLst/>
          </a:prstGeom>
        </p:spPr>
      </p:pic>
      <p:sp>
        <p:nvSpPr>
          <p:cNvPr id="16" name="Freeform: Shape 15"/>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7) Misiones</a:t>
            </a:r>
            <a:endParaRPr lang="en-US" sz="40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Grp="1" noRot="1" noChangeAspect="1" noMove="1" noResize="1" noEditPoints="1" noAdjustHandles="1" noChangeArrowheads="1" noChangeShapeType="1" noTextEdit="1"/>
          </p:cNvSpPr>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he End Times Passover: Do You Want to Love and Walk on Water, Or Hate ..."/>
          <p:cNvPicPr>
            <a:picLocks noGrp="1" noChangeAspect="1"/>
          </p:cNvPicPr>
          <p:nvPr>
            <p:ph idx="1"/>
          </p:nvPr>
        </p:nvPicPr>
        <p:blipFill>
          <a:blip r:embed="rId1"/>
          <a:srcRect l="15044" r="10189"/>
          <a:stretch>
            <a:fillRect/>
          </a:stretch>
        </p:blipFill>
        <p:spPr>
          <a:xfrm>
            <a:off x="4038599" y="10"/>
            <a:ext cx="8160026" cy="6875809"/>
          </a:xfrm>
          <a:prstGeom prst="rect">
            <a:avLst/>
          </a:prstGeom>
        </p:spPr>
      </p:pic>
      <p:sp>
        <p:nvSpPr>
          <p:cNvPr id="17" name="Freeform: Shape 16"/>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8) La segunda venida de Cristo</a:t>
            </a:r>
            <a:endParaRPr lang="en-US" sz="4000">
              <a:solidFill>
                <a:srgbClr val="FFFFFF"/>
              </a:solidFill>
            </a:endParaRPr>
          </a:p>
        </p:txBody>
      </p:sp>
      <p:sp>
        <p:nvSpPr>
          <p:cNvPr id="6" name="TextBox 5"/>
          <p:cNvSpPr txBox="1"/>
          <p:nvPr/>
        </p:nvSpPr>
        <p:spPr>
          <a:xfrm>
            <a:off x="9891583" y="6675764"/>
            <a:ext cx="2307042" cy="200055"/>
          </a:xfrm>
          <a:prstGeom prst="rect">
            <a:avLst/>
          </a:prstGeom>
          <a:solidFill>
            <a:srgbClr val="000000"/>
          </a:solidFill>
        </p:spPr>
        <p:txBody>
          <a:bodyPr wrap="none" rtlCol="0">
            <a:spAutoFit/>
          </a:bodyPr>
          <a:lstStyle/>
          <a:p>
            <a:pPr algn="r">
              <a:spcAft>
                <a:spcPts val="600"/>
              </a:spcAft>
            </a:pPr>
            <a:r>
              <a:rPr lang="es-ES_tradnl" sz="700">
                <a:solidFill>
                  <a:srgbClr val="FFFFFF"/>
                </a:solidFill>
                <a:hlinkClick r:id="rId2" tooltip="https://son-of-encouragement.blogspot.com/2010/07/do-you-want-to-love-and-walk-on-water.html"/>
              </a:rPr>
              <a:t>This Photo</a:t>
            </a:r>
            <a:r>
              <a:rPr lang="es-ES_tradnl" sz="700">
                <a:solidFill>
                  <a:srgbClr val="FFFFFF"/>
                </a:solidFill>
              </a:rPr>
              <a:t> by Unknown Author is licensed under </a:t>
            </a:r>
            <a:r>
              <a:rPr lang="es-ES_tradnl" sz="700">
                <a:solidFill>
                  <a:srgbClr val="FFFFFF"/>
                </a:solidFill>
                <a:hlinkClick r:id="rId3" tooltip="https://creativecommons.org/licenses/by-sa/3.0/"/>
              </a:rPr>
              <a:t>CC BY-SA</a:t>
            </a:r>
            <a:endParaRPr lang="es-ES_tradnl" sz="7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Conclusión </a:t>
            </a:r>
            <a:endParaRPr lang="es-ES_tradnl" dirty="0"/>
          </a:p>
        </p:txBody>
      </p:sp>
      <p:pic>
        <p:nvPicPr>
          <p:cNvPr id="4" name="Content Placeholder 3" descr="A close up of a flag&#10;&#10;Description automatically generated"/>
          <p:cNvPicPr>
            <a:picLocks noGrp="1" noChangeAspect="1"/>
          </p:cNvPicPr>
          <p:nvPr>
            <p:ph idx="1"/>
          </p:nvPr>
        </p:nvPicPr>
        <p:blipFill rotWithShape="1">
          <a:blip r:embed="rId1"/>
          <a:srcRect t="29931" b="3600"/>
          <a:stretch>
            <a:fillRect/>
          </a:stretch>
        </p:blipFill>
        <p:spPr>
          <a:xfrm>
            <a:off x="838200" y="2035465"/>
            <a:ext cx="10515600" cy="393165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208"/>
            <a:ext cx="10515600" cy="6102221"/>
          </a:xfrm>
        </p:spPr>
        <p:txBody>
          <a:bodyPr>
            <a:normAutofit/>
          </a:bodyPr>
          <a:lstStyle/>
          <a:p>
            <a:r>
              <a:rPr lang="es-ES" sz="3600" dirty="0"/>
              <a:t>Somos una iglesia que hace historia. </a:t>
            </a:r>
            <a:endParaRPr lang="es-ES" sz="3600" dirty="0"/>
          </a:p>
          <a:p>
            <a:r>
              <a:rPr lang="es-ES" sz="3600" dirty="0"/>
              <a:t>Hemos desafiado leyes de discriminación racial, lo cual causó problemas con la ley. </a:t>
            </a:r>
            <a:endParaRPr lang="es-ES" sz="3600" dirty="0"/>
          </a:p>
          <a:p>
            <a:r>
              <a:rPr lang="es-ES" sz="3600" dirty="0"/>
              <a:t>Somos una iglesia que ha cruzado la barrera racial y ha integrado todas las razas en su membresía. </a:t>
            </a:r>
            <a:endParaRPr lang="en-US" sz="3600" dirty="0"/>
          </a:p>
          <a:p>
            <a:endParaRPr lang="es-ES_trad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dirty="0" err="1">
                <a:solidFill>
                  <a:srgbClr val="FFFFFF"/>
                </a:solidFill>
                <a:latin typeface="+mj-lt"/>
                <a:ea typeface="+mj-ea"/>
                <a:cs typeface="+mj-cs"/>
              </a:rPr>
              <a:t>Buscando</a:t>
            </a:r>
            <a:r>
              <a:rPr lang="en-US" sz="3000" b="1" kern="1200" dirty="0">
                <a:solidFill>
                  <a:srgbClr val="FFFFFF"/>
                </a:solidFill>
                <a:latin typeface="+mj-lt"/>
                <a:ea typeface="+mj-ea"/>
                <a:cs typeface="+mj-cs"/>
              </a:rPr>
              <a:t> la </a:t>
            </a:r>
            <a:r>
              <a:rPr lang="en-US" sz="3000" b="1" kern="1200" dirty="0" err="1">
                <a:solidFill>
                  <a:srgbClr val="FFFFFF"/>
                </a:solidFill>
                <a:latin typeface="+mj-lt"/>
                <a:ea typeface="+mj-ea"/>
                <a:cs typeface="+mj-cs"/>
              </a:rPr>
              <a:t>restauración</a:t>
            </a:r>
            <a:r>
              <a:rPr lang="en-US" sz="3000" b="1" kern="1200" dirty="0">
                <a:solidFill>
                  <a:srgbClr val="FFFFFF"/>
                </a:solidFill>
                <a:latin typeface="+mj-lt"/>
                <a:ea typeface="+mj-ea"/>
                <a:cs typeface="+mj-cs"/>
              </a:rPr>
              <a:t>: Richard G. Spurling y la Unión Cristiana. </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A. </a:t>
            </a:r>
            <a:r>
              <a:rPr lang="en-US" sz="3000" b="1" kern="1200" dirty="0">
                <a:solidFill>
                  <a:srgbClr val="FFFFFF"/>
                </a:solidFill>
                <a:latin typeface="+mj-lt"/>
                <a:ea typeface="+mj-ea"/>
                <a:cs typeface="+mj-cs"/>
              </a:rPr>
              <a:t>Richard G. Spurling - La Unión Cristiana</a:t>
            </a: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pic>
        <p:nvPicPr>
          <p:cNvPr id="4" name="Picture 3"/>
          <p:cNvPicPr>
            <a:picLocks noChangeAspect="1"/>
          </p:cNvPicPr>
          <p:nvPr/>
        </p:nvPicPr>
        <p:blipFill>
          <a:blip r:embed="rId1"/>
          <a:stretch>
            <a:fillRect/>
          </a:stretch>
        </p:blipFill>
        <p:spPr>
          <a:xfrm>
            <a:off x="5153822" y="1023579"/>
            <a:ext cx="6553545" cy="48187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92100"/>
            <a:ext cx="10515600" cy="5935663"/>
          </a:xfrm>
        </p:spPr>
        <p:txBody>
          <a:bodyPr>
            <a:normAutofit lnSpcReduction="10000"/>
          </a:bodyPr>
          <a:lstStyle/>
          <a:p>
            <a:r>
              <a:rPr lang="es-ES" sz="4000" dirty="0"/>
              <a:t>Los reformadores no fueron plenamente prósperos en llevar adelante la reforma a su pleno potencial. </a:t>
            </a:r>
            <a:endParaRPr lang="es-ES" sz="4000" dirty="0"/>
          </a:p>
          <a:p>
            <a:r>
              <a:rPr lang="es-ES" sz="4000" dirty="0"/>
              <a:t>Este grupo de cristianos deseaba libertad de todos los credos. </a:t>
            </a:r>
            <a:endParaRPr lang="es-ES" sz="4000" dirty="0"/>
          </a:p>
          <a:p>
            <a:r>
              <a:rPr lang="es-ES" sz="4000" dirty="0"/>
              <a:t>Deseaban libertad para el liderazgo del Espíritu Santo y la conciencia.</a:t>
            </a:r>
            <a:endParaRPr lang="en-US" sz="4000" dirty="0"/>
          </a:p>
          <a:p>
            <a:r>
              <a:rPr lang="es-ES" sz="4000" dirty="0"/>
              <a:t>Y la apropiación de la ley del amor en oposición a la ley de la fe (poner doctrinas por encima del amor)</a:t>
            </a:r>
            <a:r>
              <a:rPr lang="es-PR" sz="3200" dirty="0"/>
              <a:t>.</a:t>
            </a:r>
            <a:endParaRPr lang="en-US" sz="4000" dirty="0"/>
          </a:p>
          <a:p>
            <a:endParaRPr lang="es-ES_tradnl"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s-ES_tradnl" b="1">
                <a:solidFill>
                  <a:schemeClr val="accent1"/>
                </a:solidFill>
              </a:rPr>
              <a:t>Organización de la Unión Cristiana</a:t>
            </a:r>
            <a:endParaRPr lang="es-ES_tradnl" b="1">
              <a:solidFill>
                <a:schemeClr val="accent1"/>
              </a:solidFill>
            </a:endParaRPr>
          </a:p>
        </p:txBody>
      </p:sp>
      <p:cxnSp>
        <p:nvCxnSpPr>
          <p:cNvPr id="10" name="Straight Connector 9"/>
          <p:cNvCxnSpPr>
            <a:cxnSpLocks noGrp="1" noRot="1" noChangeAspect="1" noMove="1" noResize="1" noEditPoints="1" noAdjustHandles="1" noChangeArrowheads="1" noChangeShapeType="1"/>
          </p:cNvCxnSpPr>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s-ES" sz="3200" dirty="0"/>
              <a:t>El 19 de agosto de 1886, estos tres hombres se reunieron en Barney Creek, con algunos vecinos quienes compartieron su gran deseo de experimentar una renovación espiritual. El hermano Spurling, padre, habló con fervor y entusiasmo acerca de los motivos que él creía había unido al grupo. </a:t>
            </a:r>
            <a:endParaRPr lang="en-US" sz="3200" dirty="0"/>
          </a:p>
          <a:p>
            <a:pPr marL="0" indent="0">
              <a:buNone/>
            </a:pPr>
            <a:endParaRPr lang="es-ES_tradnl"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s-ES_tradnl" dirty="0">
                <a:solidFill>
                  <a:schemeClr val="accent1"/>
                </a:solidFill>
              </a:rPr>
              <a:t>Cuatro necesidades básicas fueron expresadas:</a:t>
            </a:r>
            <a:endParaRPr lang="es-ES_tradnl" dirty="0">
              <a:solidFill>
                <a:schemeClr val="accent1"/>
              </a:solidFill>
            </a:endParaRPr>
          </a:p>
        </p:txBody>
      </p:sp>
      <p:cxnSp>
        <p:nvCxnSpPr>
          <p:cNvPr id="10" name="Straight Connector 9"/>
          <p:cNvCxnSpPr>
            <a:cxnSpLocks noGrp="1" noRot="1" noChangeAspect="1" noMove="1" noResize="1" noEditPoints="1" noAdjustHandles="1" noChangeArrowheads="1" noChangeShapeType="1"/>
          </p:cNvCxnSpPr>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674914"/>
            <a:ext cx="6377769" cy="5486400"/>
          </a:xfrm>
        </p:spPr>
        <p:txBody>
          <a:bodyPr anchor="ctr">
            <a:normAutofit fontScale="92500"/>
          </a:bodyPr>
          <a:lstStyle/>
          <a:p>
            <a:pPr marL="514350" lvl="0" indent="-514350">
              <a:buFont typeface="+mj-lt"/>
              <a:buAutoNum type="arabicPeriod"/>
            </a:pPr>
            <a:r>
              <a:rPr lang="en-US" sz="3200" dirty="0"/>
              <a:t>Libertad de </a:t>
            </a:r>
            <a:r>
              <a:rPr lang="en-US" sz="3200" dirty="0" err="1"/>
              <a:t>los</a:t>
            </a:r>
            <a:r>
              <a:rPr lang="en-US" sz="3200" dirty="0"/>
              <a:t> credos y </a:t>
            </a:r>
            <a:r>
              <a:rPr lang="en-US" sz="3200" dirty="0" err="1"/>
              <a:t>tradiciones</a:t>
            </a:r>
            <a:r>
              <a:rPr lang="en-US" sz="3200" dirty="0"/>
              <a:t> </a:t>
            </a:r>
            <a:r>
              <a:rPr lang="en-US" sz="3200" dirty="0" err="1"/>
              <a:t>hechas</a:t>
            </a:r>
            <a:r>
              <a:rPr lang="en-US" sz="3200" dirty="0"/>
              <a:t> </a:t>
            </a:r>
            <a:r>
              <a:rPr lang="en-US" sz="3200" dirty="0" err="1"/>
              <a:t>por</a:t>
            </a:r>
            <a:r>
              <a:rPr lang="en-US" sz="3200" dirty="0"/>
              <a:t> </a:t>
            </a:r>
            <a:r>
              <a:rPr lang="en-US" sz="3200" dirty="0" err="1"/>
              <a:t>los</a:t>
            </a:r>
            <a:r>
              <a:rPr lang="en-US" sz="3200" dirty="0"/>
              <a:t> hombres</a:t>
            </a:r>
            <a:endParaRPr lang="en-US" sz="3200" dirty="0"/>
          </a:p>
          <a:p>
            <a:pPr marL="514350" lvl="0" indent="-514350">
              <a:buFont typeface="+mj-lt"/>
              <a:buAutoNum type="arabicPeriod"/>
            </a:pPr>
            <a:r>
              <a:rPr lang="en-US" sz="3200" dirty="0" err="1"/>
              <a:t>Disposición</a:t>
            </a:r>
            <a:r>
              <a:rPr lang="en-US" sz="3200" dirty="0"/>
              <a:t> para </a:t>
            </a:r>
            <a:r>
              <a:rPr lang="en-US" sz="3200" dirty="0" err="1"/>
              <a:t>tomar</a:t>
            </a:r>
            <a:r>
              <a:rPr lang="en-US" sz="3200" dirty="0"/>
              <a:t> </a:t>
            </a:r>
            <a:r>
              <a:rPr lang="en-US" sz="3200" dirty="0" err="1"/>
              <a:t>el</a:t>
            </a:r>
            <a:r>
              <a:rPr lang="en-US" sz="3200" dirty="0"/>
              <a:t> Nuevo </a:t>
            </a:r>
            <a:r>
              <a:rPr lang="en-US" sz="3200" dirty="0" err="1"/>
              <a:t>Testamento</a:t>
            </a:r>
            <a:r>
              <a:rPr lang="en-US" sz="3200" dirty="0"/>
              <a:t> </a:t>
            </a:r>
            <a:r>
              <a:rPr lang="en-US" sz="3200" dirty="0" err="1"/>
              <a:t>como</a:t>
            </a:r>
            <a:r>
              <a:rPr lang="en-US" sz="3200" dirty="0"/>
              <a:t> la </a:t>
            </a:r>
            <a:r>
              <a:rPr lang="en-US" sz="3200" dirty="0" err="1"/>
              <a:t>única</a:t>
            </a:r>
            <a:r>
              <a:rPr lang="en-US" sz="3200" dirty="0"/>
              <a:t> </a:t>
            </a:r>
            <a:r>
              <a:rPr lang="en-US" sz="3200" dirty="0" err="1"/>
              <a:t>regla</a:t>
            </a:r>
            <a:r>
              <a:rPr lang="en-US" sz="3200" dirty="0"/>
              <a:t> de </a:t>
            </a:r>
            <a:r>
              <a:rPr lang="en-US" sz="3200" dirty="0" err="1"/>
              <a:t>fe</a:t>
            </a:r>
            <a:r>
              <a:rPr lang="en-US" sz="3200" dirty="0"/>
              <a:t> y </a:t>
            </a:r>
            <a:r>
              <a:rPr lang="en-US" sz="3200" dirty="0" err="1"/>
              <a:t>práctica</a:t>
            </a:r>
            <a:endParaRPr lang="en-US" sz="3200" dirty="0"/>
          </a:p>
          <a:p>
            <a:pPr marL="514350" lvl="0" indent="-514350">
              <a:buFont typeface="+mj-lt"/>
              <a:buAutoNum type="arabicPeriod"/>
            </a:pPr>
            <a:r>
              <a:rPr lang="en-US" sz="3200" dirty="0" err="1"/>
              <a:t>Conferir</a:t>
            </a:r>
            <a:r>
              <a:rPr lang="en-US" sz="3200" dirty="0"/>
              <a:t> a </a:t>
            </a:r>
            <a:r>
              <a:rPr lang="en-US" sz="3200" dirty="0" err="1"/>
              <a:t>todos</a:t>
            </a:r>
            <a:r>
              <a:rPr lang="en-US" sz="3200" dirty="0"/>
              <a:t> </a:t>
            </a:r>
            <a:r>
              <a:rPr lang="en-US" sz="3200" dirty="0" err="1"/>
              <a:t>igualdad</a:t>
            </a:r>
            <a:r>
              <a:rPr lang="en-US" sz="3200" dirty="0"/>
              <a:t> de derechos y </a:t>
            </a:r>
            <a:r>
              <a:rPr lang="en-US" sz="3200" dirty="0" err="1"/>
              <a:t>privilegios</a:t>
            </a:r>
            <a:r>
              <a:rPr lang="en-US" sz="3200" dirty="0"/>
              <a:t> para leer e interpreter la Biblia </a:t>
            </a:r>
            <a:r>
              <a:rPr lang="en-US" sz="3200" dirty="0" err="1"/>
              <a:t>como</a:t>
            </a:r>
            <a:r>
              <a:rPr lang="en-US" sz="3200" dirty="0"/>
              <a:t> les </a:t>
            </a:r>
            <a:r>
              <a:rPr lang="en-US" sz="3200" dirty="0" err="1"/>
              <a:t>dictara</a:t>
            </a:r>
            <a:r>
              <a:rPr lang="en-US" sz="3200" dirty="0"/>
              <a:t> la </a:t>
            </a:r>
            <a:r>
              <a:rPr lang="en-US" sz="3200" dirty="0" err="1"/>
              <a:t>conciencia</a:t>
            </a:r>
            <a:endParaRPr lang="en-US" sz="3200" dirty="0"/>
          </a:p>
          <a:p>
            <a:pPr marL="514350" indent="-514350">
              <a:buFont typeface="+mj-lt"/>
              <a:buAutoNum type="arabicPeriod"/>
            </a:pPr>
            <a:r>
              <a:rPr lang="es-ES" sz="3200" dirty="0"/>
              <a:t>Estar dispuestos a sentarse juntos como la iglesia de Dios para transar negocios</a:t>
            </a:r>
            <a:endParaRPr lang="es-ES_tradnl"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endParaRPr lang="es-ES_tradnl"/>
          </a:p>
        </p:txBody>
      </p:sp>
      <p:sp>
        <p:nvSpPr>
          <p:cNvPr id="3" name="Content Placeholder 2"/>
          <p:cNvSpPr>
            <a:spLocks noGrp="1"/>
          </p:cNvSpPr>
          <p:nvPr>
            <p:ph idx="1"/>
          </p:nvPr>
        </p:nvSpPr>
        <p:spPr>
          <a:xfrm>
            <a:off x="838200" y="1825625"/>
            <a:ext cx="10515600" cy="4351338"/>
          </a:xfrm>
        </p:spPr>
        <p:txBody>
          <a:bodyPr/>
          <a:lstStyle/>
          <a:p>
            <a:r>
              <a:rPr lang="es-ES" sz="4000"/>
              <a:t>El hermano Spurling, padre, que era un ministro ordenado y miembro de la Iglesia de Cristo Bautista Misionera Unida de Holly Springs, TN., invitó a los presentes a unirse a una Unión Cristiana usando la siguiente declaración</a:t>
            </a:r>
            <a:r>
              <a:rPr lang="es-ES"/>
              <a:t>:</a:t>
            </a:r>
            <a:endParaRPr lang="en-US"/>
          </a:p>
          <a:p>
            <a:endParaRPr lang="en-US"/>
          </a:p>
          <a:p>
            <a:endParaRPr lang="es-ES_tradnl"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5068</Words>
  <Application>WPS Presentation</Application>
  <PresentationFormat>Widescreen</PresentationFormat>
  <Paragraphs>110</Paragraphs>
  <Slides>32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SimSun</vt:lpstr>
      <vt:lpstr>Wingdings</vt:lpstr>
      <vt:lpstr>Calibri</vt:lpstr>
      <vt:lpstr>Calibri Light</vt:lpstr>
      <vt:lpstr>Microsoft YaHei</vt:lpstr>
      <vt:lpstr>Arial Unicode MS</vt:lpstr>
      <vt:lpstr>Calibri</vt:lpstr>
      <vt:lpstr>Office Theme</vt:lpstr>
      <vt:lpstr> “Levántate y Resplandece”  123 años de ministerio   </vt:lpstr>
      <vt:lpstr>Introducción	</vt:lpstr>
      <vt:lpstr>PowerPoint 演示文稿</vt:lpstr>
      <vt:lpstr>PowerPoint 演示文稿</vt:lpstr>
      <vt:lpstr>Buscando la restauración: Richard G. Spurling y la Unión Cristiana.  A. Richard G. Spurling - La Unión Cristiana </vt:lpstr>
      <vt:lpstr>PowerPoint 演示文稿</vt:lpstr>
      <vt:lpstr>Organización de la Unión Cristiana</vt:lpstr>
      <vt:lpstr>Cuatro necesidades básicas fueron expresadas:</vt:lpstr>
      <vt:lpstr>PowerPoint 演示文稿</vt:lpstr>
      <vt:lpstr>PowerPoint 演示文稿</vt:lpstr>
      <vt:lpstr>PowerPoint 演示文稿</vt:lpstr>
      <vt:lpstr>PowerPoint 演示文稿</vt:lpstr>
      <vt:lpstr>Avivamiento y Pentecostés en Camp Creek (1896)</vt:lpstr>
      <vt:lpstr>Evangelistas del avivamiento en la escuela Shearer</vt:lpstr>
      <vt:lpstr>La Iglesia de la Santidad de los Campos del Arroyo</vt:lpstr>
      <vt:lpstr>William F. Bryant</vt:lpstr>
      <vt:lpstr>W. F. Bryant Home</vt:lpstr>
      <vt:lpstr>Tomlinson se une a la Iglesia de la Santidad de los Campos del Arroyo.	</vt:lpstr>
      <vt:lpstr>Ambrose Jessup Tomlinson y la Iglesia de Dios</vt:lpstr>
      <vt:lpstr>PowerPoint 演示文稿</vt:lpstr>
      <vt:lpstr>Reflexión de A.J. Tomlinson sobre ese momento histórico:</vt:lpstr>
      <vt:lpstr>Reflexión de A.J. Tomlinson sobre ese momento histórico:</vt:lpstr>
      <vt:lpstr>Algunos distintivos que nos han distinguido como iglesia</vt:lpstr>
      <vt:lpstr>1) Nuestro compromiso de aceptar toda la Biblia como la Palabra de Dios.</vt:lpstr>
      <vt:lpstr>2) La Unión Cristiana</vt:lpstr>
      <vt:lpstr>3) Nuestro compromiso con la santidad</vt:lpstr>
      <vt:lpstr>4) Nuestra herencia pentecostal</vt:lpstr>
      <vt:lpstr>5) Hacia la perfección</vt:lpstr>
      <vt:lpstr>6) Sanidad divina</vt:lpstr>
      <vt:lpstr>7) Misiones</vt:lpstr>
      <vt:lpstr>8) La segunda venida de Cristo</vt:lpstr>
      <vt:lpstr>Conclusión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Consorcio GCTS/COGOP  MC/601 – HISTORIA Y TEOLOGIA DE LA IGLESIA DE DIOS DE LA PROFECIA Charlotte, N.C. 24-27 de Julio, 2018   </dc:title>
  <dc:creator>Elias Rodriguez</dc:creator>
  <cp:lastModifiedBy>Jonatan Lonzoy Cespedes</cp:lastModifiedBy>
  <cp:revision>13</cp:revision>
  <dcterms:created xsi:type="dcterms:W3CDTF">2020-08-31T15:20:00Z</dcterms:created>
  <dcterms:modified xsi:type="dcterms:W3CDTF">2026-06-04T22:23:53Z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3082-12.1.0.26880</vt:lpwstr>
  </property>
  <property fmtid="{D5CDD505-2E9C-101B-9397-08002B2CF9AE}" pid="3" name="ICV">
    <vt:lpwstr>820F22E005AB4EE5AC0B89485A1DF66A_13</vt:lpwstr>
  </property>
</Properties>
</file>