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7" name="Shape 6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g object 16" descr="bg object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0496" y="1344166"/>
            <a:ext cx="10226041" cy="853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bg object 17" descr="bg object 1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0496" y="4297679"/>
            <a:ext cx="10226041" cy="85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bg object 18" descr="bg object 1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0496" y="1484374"/>
            <a:ext cx="10226041" cy="2746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bg object 19" descr="bg object 1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646918" y="4066030"/>
            <a:ext cx="1085088" cy="108508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bg object 20"/>
          <p:cNvSpPr/>
          <p:nvPr/>
        </p:nvSpPr>
        <p:spPr>
          <a:xfrm>
            <a:off x="9757305" y="4177012"/>
            <a:ext cx="864724" cy="864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63" y="9623"/>
                </a:lnTo>
                <a:lnTo>
                  <a:pt x="249" y="8483"/>
                </a:lnTo>
                <a:lnTo>
                  <a:pt x="551" y="7386"/>
                </a:lnTo>
                <a:lnTo>
                  <a:pt x="961" y="6339"/>
                </a:lnTo>
                <a:lnTo>
                  <a:pt x="1475" y="5349"/>
                </a:lnTo>
                <a:lnTo>
                  <a:pt x="2084" y="4422"/>
                </a:lnTo>
                <a:lnTo>
                  <a:pt x="2782" y="3564"/>
                </a:lnTo>
                <a:lnTo>
                  <a:pt x="3564" y="2782"/>
                </a:lnTo>
                <a:lnTo>
                  <a:pt x="4422" y="2084"/>
                </a:lnTo>
                <a:lnTo>
                  <a:pt x="5349" y="1474"/>
                </a:lnTo>
                <a:lnTo>
                  <a:pt x="6339" y="961"/>
                </a:lnTo>
                <a:lnTo>
                  <a:pt x="7386" y="551"/>
                </a:lnTo>
                <a:lnTo>
                  <a:pt x="8483" y="249"/>
                </a:lnTo>
                <a:lnTo>
                  <a:pt x="9623" y="63"/>
                </a:lnTo>
                <a:lnTo>
                  <a:pt x="10800" y="0"/>
                </a:lnTo>
                <a:lnTo>
                  <a:pt x="11977" y="63"/>
                </a:lnTo>
                <a:lnTo>
                  <a:pt x="13117" y="249"/>
                </a:lnTo>
                <a:lnTo>
                  <a:pt x="14214" y="551"/>
                </a:lnTo>
                <a:lnTo>
                  <a:pt x="15261" y="961"/>
                </a:lnTo>
                <a:lnTo>
                  <a:pt x="16251" y="1474"/>
                </a:lnTo>
                <a:lnTo>
                  <a:pt x="17178" y="2084"/>
                </a:lnTo>
                <a:lnTo>
                  <a:pt x="18036" y="2782"/>
                </a:lnTo>
                <a:lnTo>
                  <a:pt x="18818" y="3564"/>
                </a:lnTo>
                <a:lnTo>
                  <a:pt x="19516" y="4422"/>
                </a:lnTo>
                <a:lnTo>
                  <a:pt x="20125" y="5349"/>
                </a:lnTo>
                <a:lnTo>
                  <a:pt x="20639" y="6339"/>
                </a:lnTo>
                <a:lnTo>
                  <a:pt x="21049" y="7386"/>
                </a:lnTo>
                <a:lnTo>
                  <a:pt x="21351" y="8483"/>
                </a:lnTo>
                <a:lnTo>
                  <a:pt x="21537" y="9623"/>
                </a:lnTo>
                <a:lnTo>
                  <a:pt x="21600" y="10800"/>
                </a:lnTo>
                <a:lnTo>
                  <a:pt x="21537" y="11977"/>
                </a:lnTo>
                <a:lnTo>
                  <a:pt x="21351" y="13117"/>
                </a:lnTo>
                <a:lnTo>
                  <a:pt x="21049" y="14214"/>
                </a:lnTo>
                <a:lnTo>
                  <a:pt x="20639" y="15261"/>
                </a:lnTo>
                <a:lnTo>
                  <a:pt x="20125" y="16251"/>
                </a:lnTo>
                <a:lnTo>
                  <a:pt x="19516" y="17178"/>
                </a:lnTo>
                <a:lnTo>
                  <a:pt x="18818" y="18036"/>
                </a:lnTo>
                <a:lnTo>
                  <a:pt x="18036" y="18818"/>
                </a:lnTo>
                <a:lnTo>
                  <a:pt x="17178" y="19516"/>
                </a:lnTo>
                <a:lnTo>
                  <a:pt x="16251" y="20125"/>
                </a:lnTo>
                <a:lnTo>
                  <a:pt x="15261" y="20639"/>
                </a:lnTo>
                <a:lnTo>
                  <a:pt x="14214" y="21049"/>
                </a:lnTo>
                <a:lnTo>
                  <a:pt x="13117" y="21351"/>
                </a:lnTo>
                <a:lnTo>
                  <a:pt x="11977" y="21537"/>
                </a:lnTo>
                <a:lnTo>
                  <a:pt x="10800" y="21600"/>
                </a:lnTo>
                <a:lnTo>
                  <a:pt x="9623" y="21537"/>
                </a:lnTo>
                <a:lnTo>
                  <a:pt x="8483" y="21351"/>
                </a:lnTo>
                <a:lnTo>
                  <a:pt x="7386" y="21049"/>
                </a:lnTo>
                <a:lnTo>
                  <a:pt x="6339" y="20639"/>
                </a:lnTo>
                <a:lnTo>
                  <a:pt x="5349" y="20125"/>
                </a:lnTo>
                <a:lnTo>
                  <a:pt x="4422" y="19516"/>
                </a:lnTo>
                <a:lnTo>
                  <a:pt x="3564" y="18818"/>
                </a:lnTo>
                <a:lnTo>
                  <a:pt x="2782" y="18036"/>
                </a:lnTo>
                <a:lnTo>
                  <a:pt x="2084" y="17178"/>
                </a:lnTo>
                <a:lnTo>
                  <a:pt x="1475" y="16251"/>
                </a:lnTo>
                <a:lnTo>
                  <a:pt x="961" y="15261"/>
                </a:lnTo>
                <a:lnTo>
                  <a:pt x="551" y="14214"/>
                </a:lnTo>
                <a:lnTo>
                  <a:pt x="249" y="13117"/>
                </a:lnTo>
                <a:lnTo>
                  <a:pt x="63" y="11977"/>
                </a:lnTo>
                <a:lnTo>
                  <a:pt x="0" y="108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8" name="Texto del título"/>
          <p:cNvSpPr txBox="1"/>
          <p:nvPr>
            <p:ph type="title"/>
          </p:nvPr>
        </p:nvSpPr>
        <p:spPr>
          <a:xfrm>
            <a:off x="2641829" y="1774443"/>
            <a:ext cx="6908341" cy="227203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19" name="Nivel de texto 1…"/>
          <p:cNvSpPr txBox="1"/>
          <p:nvPr>
            <p:ph type="body" sz="quarter" idx="1"/>
          </p:nvPr>
        </p:nvSpPr>
        <p:spPr>
          <a:xfrm>
            <a:off x="2477480" y="4458715"/>
            <a:ext cx="7237037" cy="18980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g object 16" descr="bg object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99518" y="6227062"/>
            <a:ext cx="460249" cy="460249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bg object 17"/>
          <p:cNvSpPr/>
          <p:nvPr/>
        </p:nvSpPr>
        <p:spPr>
          <a:xfrm>
            <a:off x="11430916" y="6258873"/>
            <a:ext cx="398814" cy="398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285" y="8324"/>
                </a:lnTo>
                <a:lnTo>
                  <a:pt x="1098" y="6050"/>
                </a:lnTo>
                <a:lnTo>
                  <a:pt x="2373" y="4045"/>
                </a:lnTo>
                <a:lnTo>
                  <a:pt x="4045" y="2373"/>
                </a:lnTo>
                <a:lnTo>
                  <a:pt x="6050" y="1098"/>
                </a:lnTo>
                <a:lnTo>
                  <a:pt x="8324" y="285"/>
                </a:lnTo>
                <a:lnTo>
                  <a:pt x="10800" y="0"/>
                </a:lnTo>
                <a:lnTo>
                  <a:pt x="13276" y="285"/>
                </a:lnTo>
                <a:lnTo>
                  <a:pt x="15550" y="1098"/>
                </a:lnTo>
                <a:lnTo>
                  <a:pt x="17555" y="2373"/>
                </a:lnTo>
                <a:lnTo>
                  <a:pt x="19227" y="4045"/>
                </a:lnTo>
                <a:lnTo>
                  <a:pt x="20502" y="6050"/>
                </a:lnTo>
                <a:lnTo>
                  <a:pt x="21315" y="8324"/>
                </a:lnTo>
                <a:lnTo>
                  <a:pt x="21600" y="10800"/>
                </a:lnTo>
                <a:lnTo>
                  <a:pt x="21315" y="13276"/>
                </a:lnTo>
                <a:lnTo>
                  <a:pt x="20502" y="15550"/>
                </a:lnTo>
                <a:lnTo>
                  <a:pt x="19227" y="17555"/>
                </a:lnTo>
                <a:lnTo>
                  <a:pt x="17555" y="19227"/>
                </a:lnTo>
                <a:lnTo>
                  <a:pt x="15550" y="20502"/>
                </a:lnTo>
                <a:lnTo>
                  <a:pt x="13276" y="21315"/>
                </a:lnTo>
                <a:lnTo>
                  <a:pt x="10800" y="21600"/>
                </a:lnTo>
                <a:lnTo>
                  <a:pt x="8324" y="21315"/>
                </a:lnTo>
                <a:lnTo>
                  <a:pt x="6050" y="20502"/>
                </a:lnTo>
                <a:lnTo>
                  <a:pt x="4045" y="19227"/>
                </a:lnTo>
                <a:lnTo>
                  <a:pt x="2373" y="17555"/>
                </a:lnTo>
                <a:lnTo>
                  <a:pt x="1098" y="15550"/>
                </a:lnTo>
                <a:lnTo>
                  <a:pt x="285" y="13276"/>
                </a:lnTo>
                <a:lnTo>
                  <a:pt x="0" y="108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29" name="bg object 18" descr="bg object 1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0622" y="769617"/>
            <a:ext cx="9888571" cy="431173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Texto del título"/>
          <p:cNvSpPr txBox="1"/>
          <p:nvPr>
            <p:ph type="title"/>
          </p:nvPr>
        </p:nvSpPr>
        <p:spPr>
          <a:xfrm>
            <a:off x="1739233" y="45211"/>
            <a:ext cx="8713532" cy="140335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31" name="Nivel de texto 1…"/>
          <p:cNvSpPr txBox="1"/>
          <p:nvPr>
            <p:ph type="body" idx="1"/>
          </p:nvPr>
        </p:nvSpPr>
        <p:spPr>
          <a:xfrm>
            <a:off x="547662" y="3256279"/>
            <a:ext cx="11096674" cy="343916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2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bg object 16" descr="bg object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99518" y="6227062"/>
            <a:ext cx="460249" cy="460249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bg object 17"/>
          <p:cNvSpPr/>
          <p:nvPr/>
        </p:nvSpPr>
        <p:spPr>
          <a:xfrm>
            <a:off x="11430916" y="6258873"/>
            <a:ext cx="398814" cy="398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285" y="8324"/>
                </a:lnTo>
                <a:lnTo>
                  <a:pt x="1098" y="6050"/>
                </a:lnTo>
                <a:lnTo>
                  <a:pt x="2373" y="4045"/>
                </a:lnTo>
                <a:lnTo>
                  <a:pt x="4045" y="2373"/>
                </a:lnTo>
                <a:lnTo>
                  <a:pt x="6050" y="1098"/>
                </a:lnTo>
                <a:lnTo>
                  <a:pt x="8324" y="285"/>
                </a:lnTo>
                <a:lnTo>
                  <a:pt x="10800" y="0"/>
                </a:lnTo>
                <a:lnTo>
                  <a:pt x="13276" y="285"/>
                </a:lnTo>
                <a:lnTo>
                  <a:pt x="15550" y="1098"/>
                </a:lnTo>
                <a:lnTo>
                  <a:pt x="17555" y="2373"/>
                </a:lnTo>
                <a:lnTo>
                  <a:pt x="19227" y="4045"/>
                </a:lnTo>
                <a:lnTo>
                  <a:pt x="20502" y="6050"/>
                </a:lnTo>
                <a:lnTo>
                  <a:pt x="21315" y="8324"/>
                </a:lnTo>
                <a:lnTo>
                  <a:pt x="21600" y="10800"/>
                </a:lnTo>
                <a:lnTo>
                  <a:pt x="21315" y="13276"/>
                </a:lnTo>
                <a:lnTo>
                  <a:pt x="20502" y="15550"/>
                </a:lnTo>
                <a:lnTo>
                  <a:pt x="19227" y="17555"/>
                </a:lnTo>
                <a:lnTo>
                  <a:pt x="17555" y="19227"/>
                </a:lnTo>
                <a:lnTo>
                  <a:pt x="15550" y="20502"/>
                </a:lnTo>
                <a:lnTo>
                  <a:pt x="13276" y="21315"/>
                </a:lnTo>
                <a:lnTo>
                  <a:pt x="10800" y="21600"/>
                </a:lnTo>
                <a:lnTo>
                  <a:pt x="8324" y="21315"/>
                </a:lnTo>
                <a:lnTo>
                  <a:pt x="6050" y="20502"/>
                </a:lnTo>
                <a:lnTo>
                  <a:pt x="4045" y="19227"/>
                </a:lnTo>
                <a:lnTo>
                  <a:pt x="2373" y="17555"/>
                </a:lnTo>
                <a:lnTo>
                  <a:pt x="1098" y="15550"/>
                </a:lnTo>
                <a:lnTo>
                  <a:pt x="285" y="13276"/>
                </a:lnTo>
                <a:lnTo>
                  <a:pt x="0" y="108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1" name="Texto del título"/>
          <p:cNvSpPr txBox="1"/>
          <p:nvPr>
            <p:ph type="title"/>
          </p:nvPr>
        </p:nvSpPr>
        <p:spPr>
          <a:xfrm>
            <a:off x="1739233" y="45211"/>
            <a:ext cx="8713532" cy="140335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42" name="Nivel de texto 1…"/>
          <p:cNvSpPr txBox="1"/>
          <p:nvPr>
            <p:ph type="body" sz="half" idx="1"/>
          </p:nvPr>
        </p:nvSpPr>
        <p:spPr>
          <a:xfrm>
            <a:off x="609600" y="1577339"/>
            <a:ext cx="5303521" cy="452628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bg object 16" descr="bg object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99518" y="6227062"/>
            <a:ext cx="460249" cy="460249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bg object 17"/>
          <p:cNvSpPr/>
          <p:nvPr/>
        </p:nvSpPr>
        <p:spPr>
          <a:xfrm>
            <a:off x="11430916" y="6258873"/>
            <a:ext cx="398814" cy="398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285" y="8324"/>
                </a:lnTo>
                <a:lnTo>
                  <a:pt x="1098" y="6050"/>
                </a:lnTo>
                <a:lnTo>
                  <a:pt x="2373" y="4045"/>
                </a:lnTo>
                <a:lnTo>
                  <a:pt x="4045" y="2373"/>
                </a:lnTo>
                <a:lnTo>
                  <a:pt x="6050" y="1098"/>
                </a:lnTo>
                <a:lnTo>
                  <a:pt x="8324" y="285"/>
                </a:lnTo>
                <a:lnTo>
                  <a:pt x="10800" y="0"/>
                </a:lnTo>
                <a:lnTo>
                  <a:pt x="13276" y="285"/>
                </a:lnTo>
                <a:lnTo>
                  <a:pt x="15550" y="1098"/>
                </a:lnTo>
                <a:lnTo>
                  <a:pt x="17555" y="2373"/>
                </a:lnTo>
                <a:lnTo>
                  <a:pt x="19227" y="4045"/>
                </a:lnTo>
                <a:lnTo>
                  <a:pt x="20502" y="6050"/>
                </a:lnTo>
                <a:lnTo>
                  <a:pt x="21315" y="8324"/>
                </a:lnTo>
                <a:lnTo>
                  <a:pt x="21600" y="10800"/>
                </a:lnTo>
                <a:lnTo>
                  <a:pt x="21315" y="13276"/>
                </a:lnTo>
                <a:lnTo>
                  <a:pt x="20502" y="15550"/>
                </a:lnTo>
                <a:lnTo>
                  <a:pt x="19227" y="17555"/>
                </a:lnTo>
                <a:lnTo>
                  <a:pt x="17555" y="19227"/>
                </a:lnTo>
                <a:lnTo>
                  <a:pt x="15550" y="20502"/>
                </a:lnTo>
                <a:lnTo>
                  <a:pt x="13276" y="21315"/>
                </a:lnTo>
                <a:lnTo>
                  <a:pt x="10800" y="21600"/>
                </a:lnTo>
                <a:lnTo>
                  <a:pt x="8324" y="21315"/>
                </a:lnTo>
                <a:lnTo>
                  <a:pt x="6050" y="20502"/>
                </a:lnTo>
                <a:lnTo>
                  <a:pt x="4045" y="19227"/>
                </a:lnTo>
                <a:lnTo>
                  <a:pt x="2373" y="17555"/>
                </a:lnTo>
                <a:lnTo>
                  <a:pt x="1098" y="15550"/>
                </a:lnTo>
                <a:lnTo>
                  <a:pt x="285" y="13276"/>
                </a:lnTo>
                <a:lnTo>
                  <a:pt x="0" y="108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2" name="Texto del título"/>
          <p:cNvSpPr txBox="1"/>
          <p:nvPr>
            <p:ph type="title"/>
          </p:nvPr>
        </p:nvSpPr>
        <p:spPr>
          <a:xfrm>
            <a:off x="1739233" y="45211"/>
            <a:ext cx="8713532" cy="140335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5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 object 16" descr="bg object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99518" y="6227062"/>
            <a:ext cx="460249" cy="46024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bg object 17"/>
          <p:cNvSpPr/>
          <p:nvPr/>
        </p:nvSpPr>
        <p:spPr>
          <a:xfrm>
            <a:off x="11430916" y="6258873"/>
            <a:ext cx="398814" cy="398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285" y="8324"/>
                </a:lnTo>
                <a:lnTo>
                  <a:pt x="1098" y="6050"/>
                </a:lnTo>
                <a:lnTo>
                  <a:pt x="2373" y="4045"/>
                </a:lnTo>
                <a:lnTo>
                  <a:pt x="4045" y="2373"/>
                </a:lnTo>
                <a:lnTo>
                  <a:pt x="6050" y="1098"/>
                </a:lnTo>
                <a:lnTo>
                  <a:pt x="8324" y="285"/>
                </a:lnTo>
                <a:lnTo>
                  <a:pt x="10800" y="0"/>
                </a:lnTo>
                <a:lnTo>
                  <a:pt x="13276" y="285"/>
                </a:lnTo>
                <a:lnTo>
                  <a:pt x="15550" y="1098"/>
                </a:lnTo>
                <a:lnTo>
                  <a:pt x="17555" y="2373"/>
                </a:lnTo>
                <a:lnTo>
                  <a:pt x="19227" y="4045"/>
                </a:lnTo>
                <a:lnTo>
                  <a:pt x="20502" y="6050"/>
                </a:lnTo>
                <a:lnTo>
                  <a:pt x="21315" y="8324"/>
                </a:lnTo>
                <a:lnTo>
                  <a:pt x="21600" y="10800"/>
                </a:lnTo>
                <a:lnTo>
                  <a:pt x="21315" y="13276"/>
                </a:lnTo>
                <a:lnTo>
                  <a:pt x="20502" y="15550"/>
                </a:lnTo>
                <a:lnTo>
                  <a:pt x="19227" y="17555"/>
                </a:lnTo>
                <a:lnTo>
                  <a:pt x="17555" y="19227"/>
                </a:lnTo>
                <a:lnTo>
                  <a:pt x="15550" y="20502"/>
                </a:lnTo>
                <a:lnTo>
                  <a:pt x="13276" y="21315"/>
                </a:lnTo>
                <a:lnTo>
                  <a:pt x="10800" y="21600"/>
                </a:lnTo>
                <a:lnTo>
                  <a:pt x="8324" y="21315"/>
                </a:lnTo>
                <a:lnTo>
                  <a:pt x="6050" y="20502"/>
                </a:lnTo>
                <a:lnTo>
                  <a:pt x="4045" y="19227"/>
                </a:lnTo>
                <a:lnTo>
                  <a:pt x="2373" y="17555"/>
                </a:lnTo>
                <a:lnTo>
                  <a:pt x="1098" y="15550"/>
                </a:lnTo>
                <a:lnTo>
                  <a:pt x="285" y="13276"/>
                </a:lnTo>
                <a:lnTo>
                  <a:pt x="0" y="108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" name="Texto del título"/>
          <p:cNvSpPr txBox="1"/>
          <p:nvPr>
            <p:ph type="title"/>
          </p:nvPr>
        </p:nvSpPr>
        <p:spPr>
          <a:xfrm>
            <a:off x="609600" y="274637"/>
            <a:ext cx="109728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Texto del título</a:t>
            </a:r>
          </a:p>
        </p:txBody>
      </p:sp>
      <p:sp>
        <p:nvSpPr>
          <p:cNvPr id="5" name="Nivel de texto 1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" name="Número de diapositiva"/>
          <p:cNvSpPr txBox="1"/>
          <p:nvPr>
            <p:ph type="sldNum" sz="quarter" idx="2"/>
          </p:nvPr>
        </p:nvSpPr>
        <p:spPr>
          <a:xfrm>
            <a:off x="11337974" y="6377940"/>
            <a:ext cx="244427" cy="24164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9B2D1F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9B2D1F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9B2D1F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9B2D1F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9B2D1F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9B2D1F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9B2D1F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9B2D1F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9B2D1F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bject 2"/>
          <p:cNvSpPr txBox="1"/>
          <p:nvPr/>
        </p:nvSpPr>
        <p:spPr>
          <a:xfrm>
            <a:off x="5841770" y="1858263"/>
            <a:ext cx="3708401" cy="2174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634" marR="305434" indent="312420" algn="ctr">
              <a:lnSpc>
                <a:spcPts val="4300"/>
              </a:lnSpc>
              <a:spcBef>
                <a:spcPts val="600"/>
              </a:spcBef>
              <a:defRPr b="1" spc="-4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UN LEGADO </a:t>
            </a:r>
            <a:r>
              <a:rPr spc="-985"/>
              <a:t> </a:t>
            </a:r>
            <a:r>
              <a:t>UN</a:t>
            </a:r>
            <a:r>
              <a:rPr spc="0"/>
              <a:t>A</a:t>
            </a:r>
            <a:r>
              <a:rPr spc="-225"/>
              <a:t> </a:t>
            </a:r>
            <a:r>
              <a:rPr spc="-305"/>
              <a:t>P</a:t>
            </a:r>
            <a:r>
              <a:t>A</a:t>
            </a:r>
            <a:r>
              <a:rPr spc="0"/>
              <a:t>S</a:t>
            </a:r>
            <a:r>
              <a:rPr spc="4"/>
              <a:t>I</a:t>
            </a:r>
            <a:r>
              <a:rPr spc="0"/>
              <a:t>ON  </a:t>
            </a:r>
            <a:r>
              <a:t>UNA</a:t>
            </a:r>
            <a:r>
              <a:rPr spc="-234"/>
              <a:t> </a:t>
            </a:r>
            <a:r>
              <a:t>FE</a:t>
            </a:r>
          </a:p>
          <a:p>
            <a:pPr algn="ctr">
              <a:lnSpc>
                <a:spcPts val="4200"/>
              </a:lnSpc>
              <a:defRPr b="1" spc="-4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UN</a:t>
            </a:r>
            <a:r>
              <a:rPr spc="-70"/>
              <a:t> </a:t>
            </a:r>
            <a:r>
              <a:t>DISCIPULO</a:t>
            </a:r>
          </a:p>
        </p:txBody>
      </p:sp>
      <p:sp>
        <p:nvSpPr>
          <p:cNvPr id="70" name="object 3"/>
          <p:cNvSpPr txBox="1"/>
          <p:nvPr/>
        </p:nvSpPr>
        <p:spPr>
          <a:xfrm>
            <a:off x="4645947" y="4470780"/>
            <a:ext cx="5068571" cy="1311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28575" algn="ctr">
              <a:lnSpc>
                <a:spcPct val="131800"/>
              </a:lnSpc>
              <a:defRPr b="1" spc="-5" sz="2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IGLESIA</a:t>
            </a:r>
            <a:r>
              <a:rPr spc="-140"/>
              <a:t> </a:t>
            </a:r>
            <a:r>
              <a:rPr spc="0"/>
              <a:t>DE</a:t>
            </a:r>
            <a:r>
              <a:rPr spc="-15"/>
              <a:t> </a:t>
            </a:r>
            <a:r>
              <a:t>DIOS </a:t>
            </a:r>
            <a:r>
              <a:rPr spc="0"/>
              <a:t>DE</a:t>
            </a:r>
            <a:r>
              <a:rPr spc="-15"/>
              <a:t> </a:t>
            </a:r>
            <a:r>
              <a:t>LA</a:t>
            </a:r>
            <a:r>
              <a:rPr spc="-135"/>
              <a:t> </a:t>
            </a:r>
            <a:r>
              <a:t>ROFECIA</a:t>
            </a:r>
          </a:p>
          <a:p>
            <a:pPr marR="5080" indent="28575" algn="ctr">
              <a:lnSpc>
                <a:spcPct val="131800"/>
              </a:lnSpc>
              <a:defRPr b="1" sz="22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Obpo.</a:t>
            </a:r>
            <a:r>
              <a:rPr spc="-4"/>
              <a:t> </a:t>
            </a:r>
            <a:r>
              <a:rPr spc="-65"/>
              <a:t>DAVID</a:t>
            </a:r>
            <a:r>
              <a:rPr spc="-4"/>
              <a:t> E. OROZCO</a:t>
            </a:r>
          </a:p>
          <a:p>
            <a:pPr algn="ctr">
              <a:spcBef>
                <a:spcPts val="900"/>
              </a:spcBef>
              <a:defRPr b="1" sz="22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7 -</a:t>
            </a:r>
            <a:r>
              <a:rPr spc="-19"/>
              <a:t> 9 </a:t>
            </a:r>
            <a:r>
              <a:t>de</a:t>
            </a:r>
            <a:r>
              <a:rPr spc="-19"/>
              <a:t> </a:t>
            </a:r>
            <a:r>
              <a:rPr spc="-9"/>
              <a:t>Julio,</a:t>
            </a:r>
            <a:r>
              <a:rPr spc="-19"/>
              <a:t> </a:t>
            </a:r>
            <a:r>
              <a:t>2023</a:t>
            </a:r>
          </a:p>
        </p:txBody>
      </p:sp>
      <p:pic>
        <p:nvPicPr>
          <p:cNvPr id="71" name="object 4" descr="object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730"/>
            <a:ext cx="4669490" cy="68562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2"/>
          <p:cNvSpPr txBox="1"/>
          <p:nvPr/>
        </p:nvSpPr>
        <p:spPr>
          <a:xfrm>
            <a:off x="571108" y="498854"/>
            <a:ext cx="11097260" cy="4697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95579" marR="5080" indent="-182879" algn="just">
              <a:lnSpc>
                <a:spcPts val="4300"/>
              </a:lnSpc>
              <a:spcBef>
                <a:spcPts val="600"/>
              </a:spcBef>
              <a:buClr>
                <a:srgbClr val="9E3611"/>
              </a:buClr>
              <a:buSzPct val="82500"/>
              <a:buChar char="▪"/>
              <a:tabLst>
                <a:tab pos="203200" algn="l"/>
              </a:tabLst>
              <a:defRPr b="1" spc="-4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Cada </a:t>
            </a:r>
            <a:r>
              <a:rPr spc="-9"/>
              <a:t>miembro </a:t>
            </a:r>
            <a:r>
              <a:rPr b="0" spc="0"/>
              <a:t>de la iglesia de </a:t>
            </a:r>
            <a:r>
              <a:rPr b="0"/>
              <a:t>Dios </a:t>
            </a:r>
            <a:r>
              <a:rPr b="0" spc="0"/>
              <a:t>de la Profecía </a:t>
            </a:r>
            <a:r>
              <a:rPr b="0" spc="4"/>
              <a:t> </a:t>
            </a:r>
            <a:r>
              <a:rPr b="0"/>
              <a:t>en Bolivia, debe entender claramente </a:t>
            </a:r>
            <a:r>
              <a:rPr b="0" spc="0"/>
              <a:t>que </a:t>
            </a:r>
            <a:r>
              <a:rPr b="0"/>
              <a:t>es </a:t>
            </a:r>
            <a:r>
              <a:rPr b="0" spc="0"/>
              <a:t>un “faro </a:t>
            </a:r>
            <a:r>
              <a:rPr b="0" spc="4"/>
              <a:t> </a:t>
            </a:r>
            <a:r>
              <a:rPr b="0" spc="0"/>
              <a:t>de </a:t>
            </a:r>
            <a:r>
              <a:rPr b="0"/>
              <a:t>luz” en </a:t>
            </a:r>
            <a:r>
              <a:rPr b="0" spc="0"/>
              <a:t>la </a:t>
            </a:r>
            <a:r>
              <a:rPr b="0"/>
              <a:t>comunidad, guiando </a:t>
            </a:r>
            <a:r>
              <a:rPr b="0" spc="0"/>
              <a:t>a la </a:t>
            </a:r>
            <a:r>
              <a:rPr b="0"/>
              <a:t>gente hacia </a:t>
            </a:r>
            <a:r>
              <a:rPr b="0" spc="0"/>
              <a:t> nuestro</a:t>
            </a:r>
            <a:r>
              <a:rPr b="0"/>
              <a:t> Señor</a:t>
            </a:r>
            <a:r>
              <a:rPr b="0" spc="4"/>
              <a:t> </a:t>
            </a:r>
            <a:r>
              <a:rPr b="0" spc="0"/>
              <a:t>y </a:t>
            </a:r>
            <a:r>
              <a:rPr b="0"/>
              <a:t>Salvador</a:t>
            </a:r>
            <a:r>
              <a:rPr b="0" spc="4"/>
              <a:t> </a:t>
            </a:r>
            <a:r>
              <a:rPr b="0" spc="0"/>
              <a:t>Jesucristo.</a:t>
            </a:r>
          </a:p>
          <a:p>
            <a:pPr>
              <a:buClr>
                <a:srgbClr val="9E3611"/>
              </a:buClr>
              <a:buSzPct val="100000"/>
              <a:buChar char="▪"/>
              <a:defRPr sz="59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195579" marR="5714" indent="-182879" algn="just">
              <a:lnSpc>
                <a:spcPct val="88500"/>
              </a:lnSpc>
              <a:buClr>
                <a:srgbClr val="9E3611"/>
              </a:buClr>
              <a:buSzPct val="82500"/>
              <a:buChar char="▪"/>
              <a:tabLst>
                <a:tab pos="203200" algn="l"/>
              </a:tabLst>
              <a:defRPr spc="-4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La</a:t>
            </a:r>
            <a:r>
              <a:rPr spc="0"/>
              <a:t> iglesia</a:t>
            </a:r>
            <a:r>
              <a:rPr spc="4"/>
              <a:t> </a:t>
            </a:r>
            <a:r>
              <a:t>está</a:t>
            </a:r>
            <a:r>
              <a:rPr spc="0"/>
              <a:t> </a:t>
            </a:r>
            <a:r>
              <a:t>tanto</a:t>
            </a:r>
            <a:r>
              <a:rPr spc="0"/>
              <a:t> para</a:t>
            </a:r>
            <a:r>
              <a:rPr spc="4"/>
              <a:t> </a:t>
            </a:r>
            <a:r>
              <a:rPr b="1" spc="-9"/>
              <a:t>promover</a:t>
            </a:r>
            <a:r>
              <a:rPr b="1"/>
              <a:t> </a:t>
            </a:r>
            <a:r>
              <a:t>el</a:t>
            </a:r>
            <a:r>
              <a:rPr spc="0"/>
              <a:t> </a:t>
            </a:r>
            <a:r>
              <a:t>Evangelio </a:t>
            </a:r>
            <a:r>
              <a:rPr spc="-985"/>
              <a:t> </a:t>
            </a:r>
            <a:r>
              <a:t>como </a:t>
            </a:r>
            <a:r>
              <a:rPr spc="0"/>
              <a:t>para </a:t>
            </a:r>
            <a:r>
              <a:rPr b="1" spc="-15"/>
              <a:t>preparar </a:t>
            </a:r>
            <a:r>
              <a:rPr b="1" spc="0"/>
              <a:t>a sus </a:t>
            </a:r>
            <a:r>
              <a:rPr b="1" spc="-9"/>
              <a:t>miembros </a:t>
            </a:r>
            <a:r>
              <a:rPr b="1" spc="0"/>
              <a:t>a </a:t>
            </a:r>
            <a:r>
              <a:rPr b="1" spc="-9"/>
              <a:t>proclamarlo </a:t>
            </a:r>
            <a:r>
              <a:rPr b="1" spc="-985"/>
              <a:t> </a:t>
            </a:r>
            <a:r>
              <a:rPr spc="0"/>
              <a:t>(1</a:t>
            </a:r>
            <a:r>
              <a:t> </a:t>
            </a:r>
            <a:r>
              <a:rPr spc="0"/>
              <a:t>Pedro</a:t>
            </a:r>
            <a:r>
              <a:t> </a:t>
            </a:r>
            <a:r>
              <a:rPr spc="0"/>
              <a:t>3:15).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3674" y="2082511"/>
            <a:ext cx="8559732" cy="422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object 3" descr="object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5619" y="3390610"/>
            <a:ext cx="5606634" cy="4223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21286" y="1040826"/>
            <a:ext cx="4596095" cy="430870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object 3"/>
          <p:cNvSpPr txBox="1"/>
          <p:nvPr/>
        </p:nvSpPr>
        <p:spPr>
          <a:xfrm>
            <a:off x="1331467" y="2091816"/>
            <a:ext cx="9167495" cy="2594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520700" indent="-508000">
              <a:spcBef>
                <a:spcPts val="700"/>
              </a:spcBef>
              <a:buSzPct val="100000"/>
              <a:buAutoNum type="arabicPeriod" startAt="1"/>
              <a:tabLst>
                <a:tab pos="520700" algn="l"/>
              </a:tabLst>
              <a:defRPr spc="-4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Centrado</a:t>
            </a:r>
            <a:r>
              <a:rPr spc="-25"/>
              <a:t> </a:t>
            </a:r>
            <a:r>
              <a:t>en</a:t>
            </a:r>
            <a:r>
              <a:rPr spc="-19"/>
              <a:t> </a:t>
            </a:r>
            <a:r>
              <a:rPr spc="0"/>
              <a:t>Cristo</a:t>
            </a:r>
          </a:p>
          <a:p>
            <a:pPr marL="520700" indent="-508000">
              <a:spcBef>
                <a:spcPts val="600"/>
              </a:spcBef>
              <a:buSzPct val="100000"/>
              <a:buAutoNum type="arabicPeriod" startAt="1"/>
              <a:tabLst>
                <a:tab pos="520700" algn="l"/>
              </a:tabLst>
              <a:defRPr spc="-4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La Palabra </a:t>
            </a:r>
            <a:r>
              <a:rPr spc="0"/>
              <a:t>de</a:t>
            </a:r>
            <a:r>
              <a:t> Dios</a:t>
            </a:r>
            <a:r>
              <a:rPr spc="9"/>
              <a:t> </a:t>
            </a:r>
            <a:r>
              <a:t>como</a:t>
            </a:r>
            <a:r>
              <a:rPr spc="0"/>
              <a:t> </a:t>
            </a:r>
            <a:r>
              <a:t>elemento</a:t>
            </a:r>
            <a:r>
              <a:rPr spc="0"/>
              <a:t> </a:t>
            </a:r>
            <a:r>
              <a:t>central</a:t>
            </a:r>
          </a:p>
          <a:p>
            <a:pPr marL="520700" indent="-508000">
              <a:spcBef>
                <a:spcPts val="600"/>
              </a:spcBef>
              <a:buSzPct val="100000"/>
              <a:buAutoNum type="arabicPeriod" startAt="1"/>
              <a:tabLst>
                <a:tab pos="520700" algn="l"/>
              </a:tabLst>
              <a:defRPr spc="-4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Escuchar</a:t>
            </a:r>
            <a:r>
              <a:rPr spc="-9"/>
              <a:t> </a:t>
            </a:r>
            <a:r>
              <a:rPr spc="0"/>
              <a:t>la</a:t>
            </a:r>
            <a:r>
              <a:rPr spc="-15"/>
              <a:t> </a:t>
            </a:r>
            <a:r>
              <a:rPr spc="0"/>
              <a:t>voz</a:t>
            </a:r>
            <a:r>
              <a:rPr spc="-19"/>
              <a:t> </a:t>
            </a:r>
            <a:r>
              <a:rPr spc="0"/>
              <a:t>de</a:t>
            </a:r>
            <a:r>
              <a:rPr spc="-15"/>
              <a:t> </a:t>
            </a:r>
            <a:r>
              <a:t>Dios</a:t>
            </a:r>
          </a:p>
          <a:p>
            <a:pPr marL="520700" indent="-508000">
              <a:spcBef>
                <a:spcPts val="600"/>
              </a:spcBef>
              <a:buSzPct val="100000"/>
              <a:buAutoNum type="arabicPeriod" startAt="1"/>
              <a:tabLst>
                <a:tab pos="520700" algn="l"/>
              </a:tabLst>
              <a:defRPr spc="-4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Flexibilidad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6794" y="642984"/>
            <a:ext cx="5314498" cy="474836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object 3"/>
          <p:cNvSpPr txBox="1"/>
          <p:nvPr/>
        </p:nvSpPr>
        <p:spPr>
          <a:xfrm>
            <a:off x="1331467" y="2076701"/>
            <a:ext cx="7605394" cy="3293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520700" indent="-508000">
              <a:spcBef>
                <a:spcPts val="800"/>
              </a:spcBef>
              <a:buSzPct val="100000"/>
              <a:buAutoNum type="arabicPeriod" startAt="1"/>
              <a:tabLst>
                <a:tab pos="520700" algn="l"/>
              </a:tabLst>
              <a:defRPr spc="-4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Preparación</a:t>
            </a:r>
          </a:p>
          <a:p>
            <a:pPr marL="511175" indent="-499109">
              <a:spcBef>
                <a:spcPts val="700"/>
              </a:spcBef>
              <a:buSzPct val="100000"/>
              <a:buAutoNum type="arabicPeriod" startAt="1"/>
              <a:tabLst>
                <a:tab pos="508000" algn="l"/>
              </a:tabLst>
              <a:defRPr spc="-15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Transparencia</a:t>
            </a:r>
            <a:r>
              <a:rPr spc="-4"/>
              <a:t> </a:t>
            </a:r>
            <a:r>
              <a:rPr spc="0"/>
              <a:t>y </a:t>
            </a:r>
            <a:r>
              <a:rPr spc="-4"/>
              <a:t>vulnerabilidad</a:t>
            </a:r>
          </a:p>
          <a:p>
            <a:pPr marL="520700" indent="-508000">
              <a:spcBef>
                <a:spcPts val="600"/>
              </a:spcBef>
              <a:buSzPct val="100000"/>
              <a:buAutoNum type="arabicPeriod" startAt="1"/>
              <a:tabLst>
                <a:tab pos="520700" algn="l"/>
              </a:tabLst>
              <a:defRPr spc="-4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Crecimiento</a:t>
            </a:r>
            <a:r>
              <a:rPr spc="0"/>
              <a:t> </a:t>
            </a:r>
            <a:r>
              <a:t>intencional</a:t>
            </a:r>
            <a:r>
              <a:rPr spc="0"/>
              <a:t> </a:t>
            </a:r>
            <a:r>
              <a:t>acelerado</a:t>
            </a:r>
          </a:p>
          <a:p>
            <a:pPr marL="520700" indent="-508000">
              <a:spcBef>
                <a:spcPts val="600"/>
              </a:spcBef>
              <a:buSzPct val="100000"/>
              <a:buAutoNum type="arabicPeriod" startAt="1"/>
              <a:tabLst>
                <a:tab pos="520700" algn="l"/>
              </a:tabLst>
              <a:defRPr spc="-4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Un</a:t>
            </a:r>
            <a:r>
              <a:rPr spc="-15"/>
              <a:t> </a:t>
            </a:r>
            <a:r>
              <a:t>plan</a:t>
            </a:r>
            <a:r>
              <a:rPr spc="-15"/>
              <a:t> </a:t>
            </a:r>
            <a:r>
              <a:rPr spc="0"/>
              <a:t>de</a:t>
            </a:r>
            <a:r>
              <a:rPr spc="-19"/>
              <a:t> </a:t>
            </a:r>
            <a:r>
              <a:rPr spc="0"/>
              <a:t>estudios,</a:t>
            </a:r>
            <a:r>
              <a:rPr spc="-9"/>
              <a:t> </a:t>
            </a:r>
            <a:r>
              <a:rPr spc="0"/>
              <a:t>(guía</a:t>
            </a:r>
            <a:r>
              <a:rPr spc="-19"/>
              <a:t> </a:t>
            </a:r>
            <a:r>
              <a:rPr spc="0"/>
              <a:t>escrita).</a:t>
            </a:r>
          </a:p>
          <a:p>
            <a:pPr marL="492125" indent="-480059">
              <a:spcBef>
                <a:spcPts val="700"/>
              </a:spcBef>
              <a:buSzPct val="100000"/>
              <a:buAutoNum type="arabicPeriod" startAt="1"/>
              <a:tabLst>
                <a:tab pos="482600" algn="l"/>
              </a:tabLst>
              <a:defRPr spc="-4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Aplicación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2741" y="642984"/>
            <a:ext cx="5217120" cy="475170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object 3"/>
          <p:cNvSpPr txBox="1"/>
          <p:nvPr/>
        </p:nvSpPr>
        <p:spPr>
          <a:xfrm>
            <a:off x="1938020" y="1727706"/>
            <a:ext cx="7718426" cy="4039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4498975" indent="12700">
              <a:lnSpc>
                <a:spcPct val="105900"/>
              </a:lnSpc>
              <a:spcBef>
                <a:spcPts val="100"/>
              </a:spcBef>
              <a:defRPr sz="3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1- </a:t>
            </a:r>
            <a:r>
              <a:rPr spc="-5"/>
              <a:t>participación </a:t>
            </a:r>
            <a:r>
              <a:t> 2-</a:t>
            </a:r>
            <a:r>
              <a:rPr spc="-220"/>
              <a:t> </a:t>
            </a:r>
            <a:r>
              <a:rPr spc="-5"/>
              <a:t>Amor</a:t>
            </a:r>
            <a:r>
              <a:rPr spc="-20"/>
              <a:t> </a:t>
            </a:r>
            <a:r>
              <a:t>y</a:t>
            </a:r>
            <a:r>
              <a:rPr spc="-20"/>
              <a:t> </a:t>
            </a:r>
            <a:r>
              <a:rPr spc="-5"/>
              <a:t>apoyo</a:t>
            </a:r>
          </a:p>
          <a:p>
            <a:pPr marR="3174364" indent="12700">
              <a:lnSpc>
                <a:spcPct val="105900"/>
              </a:lnSpc>
              <a:spcBef>
                <a:spcPts val="100"/>
              </a:spcBef>
              <a:defRPr sz="3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3-</a:t>
            </a:r>
            <a:r>
              <a:rPr spc="-20"/>
              <a:t> </a:t>
            </a:r>
            <a:r>
              <a:rPr spc="-5"/>
              <a:t>Rendición</a:t>
            </a:r>
            <a:r>
              <a:rPr spc="-25"/>
              <a:t> </a:t>
            </a:r>
            <a:r>
              <a:t>de</a:t>
            </a:r>
            <a:r>
              <a:rPr spc="-35"/>
              <a:t> </a:t>
            </a:r>
            <a:r>
              <a:rPr spc="-5"/>
              <a:t>cuentas </a:t>
            </a:r>
            <a:r>
              <a:rPr spc="-910"/>
              <a:t> </a:t>
            </a:r>
            <a:r>
              <a:t>4-</a:t>
            </a:r>
            <a:r>
              <a:rPr spc="-5"/>
              <a:t> Liderazgo</a:t>
            </a:r>
            <a:r>
              <a:rPr spc="-10"/>
              <a:t> </a:t>
            </a:r>
            <a:r>
              <a:rPr spc="-5"/>
              <a:t>rotativo</a:t>
            </a:r>
          </a:p>
          <a:p>
            <a:pPr marR="706119" indent="12700">
              <a:lnSpc>
                <a:spcPct val="105900"/>
              </a:lnSpc>
              <a:defRPr sz="3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5-</a:t>
            </a:r>
            <a:r>
              <a:rPr spc="-5"/>
              <a:t> Discipulado</a:t>
            </a:r>
            <a:r>
              <a:rPr spc="-10"/>
              <a:t> </a:t>
            </a:r>
            <a:r>
              <a:t>o</a:t>
            </a:r>
            <a:r>
              <a:rPr spc="-5"/>
              <a:t> mentoreo</a:t>
            </a:r>
            <a:r>
              <a:rPr spc="-10"/>
              <a:t> </a:t>
            </a:r>
            <a:r>
              <a:t>uno</a:t>
            </a:r>
            <a:r>
              <a:rPr spc="-10"/>
              <a:t> </a:t>
            </a:r>
            <a:r>
              <a:t>a</a:t>
            </a:r>
            <a:r>
              <a:rPr spc="-10"/>
              <a:t> </a:t>
            </a:r>
            <a:r>
              <a:t>uno </a:t>
            </a:r>
            <a:r>
              <a:rPr spc="-910"/>
              <a:t> </a:t>
            </a:r>
            <a:r>
              <a:t>6- </a:t>
            </a:r>
            <a:r>
              <a:rPr spc="-5"/>
              <a:t>Multiplicacion</a:t>
            </a:r>
          </a:p>
          <a:p>
            <a:pPr indent="12700">
              <a:spcBef>
                <a:spcPts val="300"/>
              </a:spcBef>
              <a:defRPr sz="3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7-</a:t>
            </a:r>
            <a:r>
              <a:rPr spc="-5"/>
              <a:t> Continuo discipulado</a:t>
            </a:r>
            <a:r>
              <a:rPr spc="-10"/>
              <a:t> </a:t>
            </a:r>
            <a:r>
              <a:t>y</a:t>
            </a:r>
            <a:r>
              <a:rPr spc="-5"/>
              <a:t> entrenamiento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object 2"/>
          <p:cNvSpPr txBox="1"/>
          <p:nvPr>
            <p:ph type="title"/>
          </p:nvPr>
        </p:nvSpPr>
        <p:spPr>
          <a:xfrm>
            <a:off x="547662" y="1683003"/>
            <a:ext cx="9738360" cy="1269366"/>
          </a:xfrm>
          <a:prstGeom prst="rect">
            <a:avLst/>
          </a:prstGeom>
        </p:spPr>
        <p:txBody>
          <a:bodyPr/>
          <a:lstStyle/>
          <a:p>
            <a:pPr marR="5080" indent="12700">
              <a:lnSpc>
                <a:spcPts val="4900"/>
              </a:lnSpc>
              <a:defRPr b="1" sz="3400">
                <a:solidFill>
                  <a:srgbClr val="9E3611"/>
                </a:solidFill>
              </a:defRPr>
            </a:pPr>
            <a:r>
              <a:t>1.</a:t>
            </a:r>
            <a:r>
              <a:rPr sz="4000">
                <a:solidFill>
                  <a:srgbClr val="000000"/>
                </a:solidFill>
              </a:rPr>
              <a:t>Discípulo: un </a:t>
            </a:r>
            <a:r>
              <a:rPr spc="-100" sz="4000">
                <a:solidFill>
                  <a:srgbClr val="000000"/>
                </a:solidFill>
              </a:rPr>
              <a:t>aprendiz comprometido </a:t>
            </a:r>
            <a:r>
              <a:rPr sz="4000">
                <a:solidFill>
                  <a:srgbClr val="000000"/>
                </a:solidFill>
              </a:rPr>
              <a:t>a ser </a:t>
            </a:r>
            <a:r>
              <a:rPr spc="-1000" sz="4000">
                <a:solidFill>
                  <a:srgbClr val="000000"/>
                </a:solidFill>
              </a:rPr>
              <a:t> </a:t>
            </a:r>
            <a:r>
              <a:rPr sz="4000">
                <a:solidFill>
                  <a:srgbClr val="000000"/>
                </a:solidFill>
              </a:rPr>
              <a:t>Como</a:t>
            </a:r>
            <a:r>
              <a:rPr spc="-100" sz="4000">
                <a:solidFill>
                  <a:srgbClr val="000000"/>
                </a:solidFill>
              </a:rPr>
              <a:t> </a:t>
            </a:r>
            <a:r>
              <a:rPr sz="4000">
                <a:solidFill>
                  <a:srgbClr val="000000"/>
                </a:solidFill>
              </a:rPr>
              <a:t>Jesus.</a:t>
            </a:r>
          </a:p>
        </p:txBody>
      </p:sp>
      <p:sp>
        <p:nvSpPr>
          <p:cNvPr id="114" name="object 3"/>
          <p:cNvSpPr txBox="1"/>
          <p:nvPr/>
        </p:nvSpPr>
        <p:spPr>
          <a:xfrm>
            <a:off x="547662" y="3335654"/>
            <a:ext cx="10065385" cy="3273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55600" marR="5080" indent="-342900" algn="just">
              <a:lnSpc>
                <a:spcPct val="88700"/>
              </a:lnSpc>
              <a:spcBef>
                <a:spcPts val="600"/>
              </a:spcBef>
              <a:buClr>
                <a:srgbClr val="9E3611"/>
              </a:buClr>
              <a:buSzPct val="82051"/>
              <a:buAutoNum type="alphaUcPeriod" startAt="1"/>
              <a:tabLst>
                <a:tab pos="393700" algn="l"/>
              </a:tabLst>
              <a:defRPr b="1" i="1" spc="-5" sz="3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Enseñable</a:t>
            </a:r>
            <a:r>
              <a:rPr i="0"/>
              <a:t>. </a:t>
            </a:r>
            <a:r>
              <a:rPr b="0" i="0" spc="-30"/>
              <a:t>Tiene </a:t>
            </a:r>
            <a:r>
              <a:rPr b="0" i="0"/>
              <a:t>hambre </a:t>
            </a:r>
            <a:r>
              <a:rPr b="0" i="0" spc="0"/>
              <a:t>y </a:t>
            </a:r>
            <a:r>
              <a:rPr b="0" i="0" spc="-10"/>
              <a:t>sed </a:t>
            </a:r>
            <a:r>
              <a:rPr b="0" i="0" spc="0"/>
              <a:t>de </a:t>
            </a:r>
            <a:r>
              <a:rPr b="0" i="0"/>
              <a:t>aprender </a:t>
            </a:r>
            <a:r>
              <a:rPr b="0" i="0" spc="0"/>
              <a:t>y </a:t>
            </a:r>
            <a:r>
              <a:rPr b="0" i="0" spc="5"/>
              <a:t> </a:t>
            </a:r>
            <a:r>
              <a:rPr b="0" i="0" spc="-30"/>
              <a:t>crecer, </a:t>
            </a:r>
            <a:r>
              <a:rPr b="0" i="0"/>
              <a:t>aprende </a:t>
            </a:r>
            <a:r>
              <a:rPr b="0" i="0" spc="0"/>
              <a:t>de </a:t>
            </a:r>
            <a:r>
              <a:rPr b="0" i="0"/>
              <a:t>todos, abierto </a:t>
            </a:r>
            <a:r>
              <a:rPr b="0" i="0" spc="0"/>
              <a:t>a la </a:t>
            </a:r>
            <a:r>
              <a:rPr b="0" i="0"/>
              <a:t>corrección, </a:t>
            </a:r>
            <a:r>
              <a:rPr b="0" i="0" spc="0"/>
              <a:t> </a:t>
            </a:r>
            <a:r>
              <a:rPr b="0" i="0"/>
              <a:t>mentoreado </a:t>
            </a:r>
            <a:r>
              <a:rPr b="0" i="0" spc="0"/>
              <a:t>y </a:t>
            </a:r>
            <a:r>
              <a:rPr b="0" i="0"/>
              <a:t>asesorado.</a:t>
            </a:r>
          </a:p>
          <a:p>
            <a:pPr marL="355600" marR="5080" indent="-342900" algn="just">
              <a:lnSpc>
                <a:spcPct val="89700"/>
              </a:lnSpc>
              <a:spcBef>
                <a:spcPts val="1300"/>
              </a:spcBef>
              <a:buClr>
                <a:srgbClr val="9E3611"/>
              </a:buClr>
              <a:buSzPct val="82051"/>
              <a:buAutoNum type="alphaUcPeriod" startAt="1"/>
              <a:tabLst>
                <a:tab pos="393700" algn="l"/>
              </a:tabLst>
              <a:defRPr b="1" i="1" spc="-5" sz="3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Fiel</a:t>
            </a:r>
            <a:r>
              <a:rPr i="0"/>
              <a:t>. </a:t>
            </a:r>
            <a:r>
              <a:rPr b="0" i="0" spc="-60"/>
              <a:t>Vive </a:t>
            </a:r>
            <a:r>
              <a:rPr b="0" i="0"/>
              <a:t>con Dios; esto se refleja en el hecho </a:t>
            </a:r>
            <a:r>
              <a:rPr b="0" i="0" spc="0"/>
              <a:t> de que </a:t>
            </a:r>
            <a:r>
              <a:rPr b="0" i="0"/>
              <a:t>cumple su palabra incluso cuando será </a:t>
            </a:r>
            <a:r>
              <a:rPr b="0" i="0" spc="0"/>
              <a:t> </a:t>
            </a:r>
            <a:r>
              <a:rPr b="0" i="0"/>
              <a:t>perjudicado (Sal</a:t>
            </a:r>
            <a:r>
              <a:rPr b="0" i="0" spc="5"/>
              <a:t> </a:t>
            </a:r>
            <a:r>
              <a:rPr b="0" i="0" spc="0"/>
              <a:t>15.4).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object 2"/>
          <p:cNvSpPr txBox="1"/>
          <p:nvPr/>
        </p:nvSpPr>
        <p:spPr>
          <a:xfrm>
            <a:off x="916938" y="439545"/>
            <a:ext cx="10356851" cy="556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 algn="just">
              <a:lnSpc>
                <a:spcPct val="89000"/>
              </a:lnSpc>
              <a:spcBef>
                <a:spcPts val="600"/>
              </a:spcBef>
              <a:defRPr i="1" spc="-4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C. </a:t>
            </a:r>
            <a:r>
              <a:rPr b="1"/>
              <a:t>Oye </a:t>
            </a:r>
            <a:r>
              <a:rPr b="1" spc="0"/>
              <a:t>a Dios</a:t>
            </a:r>
            <a:r>
              <a:rPr b="1" i="0" spc="0"/>
              <a:t>. </a:t>
            </a:r>
            <a:r>
              <a:rPr i="0" spc="-35"/>
              <a:t>Tiene </a:t>
            </a:r>
            <a:r>
              <a:rPr i="0"/>
              <a:t>gracia en </a:t>
            </a:r>
            <a:r>
              <a:rPr i="0" spc="0"/>
              <a:t>oír a </a:t>
            </a:r>
            <a:r>
              <a:rPr i="0"/>
              <a:t>Dios </a:t>
            </a:r>
            <a:r>
              <a:rPr i="0" spc="0"/>
              <a:t>y </a:t>
            </a:r>
            <a:r>
              <a:rPr i="0"/>
              <a:t>ayudar </a:t>
            </a:r>
            <a:r>
              <a:rPr i="0" spc="-985"/>
              <a:t> </a:t>
            </a:r>
            <a:r>
              <a:rPr i="0" spc="0"/>
              <a:t>a</a:t>
            </a:r>
            <a:r>
              <a:rPr i="0" spc="4"/>
              <a:t> </a:t>
            </a:r>
            <a:r>
              <a:rPr i="0" spc="0"/>
              <a:t>otros</a:t>
            </a:r>
            <a:r>
              <a:rPr i="0" spc="4"/>
              <a:t> </a:t>
            </a:r>
            <a:r>
              <a:rPr i="0" spc="0"/>
              <a:t>a</a:t>
            </a:r>
            <a:r>
              <a:rPr i="0" spc="4"/>
              <a:t> </a:t>
            </a:r>
            <a:r>
              <a:rPr i="0"/>
              <a:t>hacer</a:t>
            </a:r>
            <a:r>
              <a:rPr i="0" spc="0"/>
              <a:t> lo</a:t>
            </a:r>
            <a:r>
              <a:rPr i="0" spc="4"/>
              <a:t> </a:t>
            </a:r>
            <a:r>
              <a:rPr i="0" spc="0"/>
              <a:t>mismo.</a:t>
            </a:r>
            <a:r>
              <a:rPr i="0" spc="4"/>
              <a:t> </a:t>
            </a:r>
            <a:r>
              <a:rPr i="0"/>
              <a:t>Discierne,</a:t>
            </a:r>
            <a:r>
              <a:rPr i="0" spc="0"/>
              <a:t> </a:t>
            </a:r>
            <a:r>
              <a:rPr i="0"/>
              <a:t>celebra</a:t>
            </a:r>
            <a:r>
              <a:rPr i="0" spc="0"/>
              <a:t> y </a:t>
            </a:r>
            <a:r>
              <a:rPr i="0" spc="-985"/>
              <a:t> </a:t>
            </a:r>
            <a:r>
              <a:rPr i="0"/>
              <a:t>afirma</a:t>
            </a:r>
            <a:r>
              <a:rPr i="0" spc="0"/>
              <a:t> los</a:t>
            </a:r>
            <a:r>
              <a:rPr i="0" spc="4"/>
              <a:t> </a:t>
            </a:r>
            <a:r>
              <a:rPr i="0"/>
              <a:t>toques</a:t>
            </a:r>
            <a:r>
              <a:rPr i="0" spc="0"/>
              <a:t> </a:t>
            </a:r>
            <a:r>
              <a:rPr i="0"/>
              <a:t>del</a:t>
            </a:r>
            <a:r>
              <a:rPr i="0" spc="0"/>
              <a:t> Espíritu</a:t>
            </a:r>
            <a:r>
              <a:rPr i="0" spc="4"/>
              <a:t> </a:t>
            </a:r>
            <a:r>
              <a:rPr i="0" spc="0"/>
              <a:t>por</a:t>
            </a:r>
            <a:r>
              <a:rPr i="0" spc="4"/>
              <a:t> </a:t>
            </a:r>
            <a:r>
              <a:rPr i="0" spc="0"/>
              <a:t>parte</a:t>
            </a:r>
            <a:r>
              <a:rPr i="0" spc="4"/>
              <a:t> </a:t>
            </a:r>
            <a:r>
              <a:rPr i="0" spc="0"/>
              <a:t>de</a:t>
            </a:r>
            <a:r>
              <a:rPr i="0" spc="4"/>
              <a:t> </a:t>
            </a:r>
            <a:r>
              <a:rPr i="0" spc="0"/>
              <a:t>los </a:t>
            </a:r>
            <a:r>
              <a:rPr i="0" spc="-985"/>
              <a:t> </a:t>
            </a:r>
            <a:r>
              <a:rPr i="0"/>
              <a:t>participantes</a:t>
            </a:r>
            <a:r>
              <a:rPr i="0" spc="0"/>
              <a:t> y </a:t>
            </a:r>
            <a:r>
              <a:rPr i="0"/>
              <a:t>del</a:t>
            </a:r>
            <a:r>
              <a:rPr i="0" spc="0"/>
              <a:t> grupo.</a:t>
            </a:r>
          </a:p>
          <a:p>
            <a:pPr marR="5080" indent="12700" algn="just">
              <a:lnSpc>
                <a:spcPct val="89600"/>
              </a:lnSpc>
              <a:spcBef>
                <a:spcPts val="1300"/>
              </a:spcBef>
              <a:defRPr i="1" spc="-4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D. </a:t>
            </a:r>
            <a:r>
              <a:rPr b="1"/>
              <a:t>Apoyador </a:t>
            </a:r>
            <a:r>
              <a:rPr spc="0"/>
              <a:t>(ezer)</a:t>
            </a:r>
            <a:r>
              <a:rPr i="0" spc="0"/>
              <a:t>. </a:t>
            </a:r>
            <a:r>
              <a:rPr i="0"/>
              <a:t>Entiende </a:t>
            </a:r>
            <a:r>
              <a:rPr i="0" spc="0"/>
              <a:t>que los </a:t>
            </a:r>
            <a:r>
              <a:rPr i="0"/>
              <a:t>participantes </a:t>
            </a:r>
            <a:r>
              <a:rPr i="0" spc="-985"/>
              <a:t> </a:t>
            </a:r>
            <a:r>
              <a:rPr i="0"/>
              <a:t>del</a:t>
            </a:r>
            <a:r>
              <a:rPr i="0" spc="0"/>
              <a:t> grupo</a:t>
            </a:r>
            <a:r>
              <a:rPr i="0" spc="4"/>
              <a:t> </a:t>
            </a:r>
            <a:r>
              <a:rPr i="0" spc="0"/>
              <a:t>son</a:t>
            </a:r>
            <a:r>
              <a:rPr i="0" spc="4"/>
              <a:t> </a:t>
            </a:r>
            <a:r>
              <a:rPr i="0"/>
              <a:t>“los</a:t>
            </a:r>
            <a:r>
              <a:rPr i="0" spc="0"/>
              <a:t> que</a:t>
            </a:r>
            <a:r>
              <a:rPr i="0" spc="4"/>
              <a:t> </a:t>
            </a:r>
            <a:r>
              <a:rPr i="0"/>
              <a:t>el</a:t>
            </a:r>
            <a:r>
              <a:rPr i="0" spc="0"/>
              <a:t> Padre</a:t>
            </a:r>
            <a:r>
              <a:rPr i="0" spc="4"/>
              <a:t> </a:t>
            </a:r>
            <a:r>
              <a:rPr i="0" spc="0"/>
              <a:t>me</a:t>
            </a:r>
            <a:r>
              <a:rPr i="0" spc="4"/>
              <a:t> </a:t>
            </a:r>
            <a:r>
              <a:rPr i="0" spc="0"/>
              <a:t>ha</a:t>
            </a:r>
            <a:r>
              <a:rPr i="0" spc="4"/>
              <a:t> </a:t>
            </a:r>
            <a:r>
              <a:rPr i="0"/>
              <a:t>dado”. </a:t>
            </a:r>
            <a:r>
              <a:rPr i="0" spc="-985"/>
              <a:t> </a:t>
            </a:r>
            <a:r>
              <a:rPr i="0"/>
              <a:t>Brinde</a:t>
            </a:r>
            <a:r>
              <a:rPr i="0" spc="0"/>
              <a:t> cobertura</a:t>
            </a:r>
            <a:r>
              <a:rPr i="0" spc="4"/>
              <a:t> </a:t>
            </a:r>
            <a:r>
              <a:rPr i="0" spc="0"/>
              <a:t>y</a:t>
            </a:r>
            <a:r>
              <a:rPr i="0" spc="4"/>
              <a:t> </a:t>
            </a:r>
            <a:r>
              <a:rPr i="0"/>
              <a:t>retroalimentación</a:t>
            </a:r>
            <a:r>
              <a:rPr i="0" spc="0"/>
              <a:t> a</a:t>
            </a:r>
            <a:r>
              <a:rPr i="0" spc="4"/>
              <a:t> </a:t>
            </a:r>
            <a:r>
              <a:rPr i="0" spc="0"/>
              <a:t>otros </a:t>
            </a:r>
            <a:r>
              <a:rPr i="0" spc="-985"/>
              <a:t> </a:t>
            </a:r>
            <a:r>
              <a:rPr i="0"/>
              <a:t>participantes,</a:t>
            </a:r>
            <a:r>
              <a:rPr i="0" spc="943"/>
              <a:t> </a:t>
            </a:r>
            <a:r>
              <a:rPr i="0"/>
              <a:t>especialmente</a:t>
            </a:r>
            <a:r>
              <a:rPr i="0" spc="939"/>
              <a:t> </a:t>
            </a:r>
            <a:r>
              <a:rPr i="0"/>
              <a:t>cuando</a:t>
            </a:r>
            <a:r>
              <a:rPr i="0" spc="939"/>
              <a:t> </a:t>
            </a:r>
            <a:r>
              <a:rPr i="0"/>
              <a:t>lideran</a:t>
            </a:r>
            <a:r>
              <a:rPr i="0" spc="939"/>
              <a:t> </a:t>
            </a:r>
            <a:r>
              <a:rPr i="0"/>
              <a:t>el </a:t>
            </a:r>
            <a:r>
              <a:rPr i="0" spc="-989"/>
              <a:t> </a:t>
            </a:r>
            <a:r>
              <a:rPr i="0" spc="0"/>
              <a:t>grupo. </a:t>
            </a:r>
            <a:r>
              <a:rPr i="0"/>
              <a:t>Llega al </a:t>
            </a:r>
            <a:r>
              <a:rPr i="0" spc="0"/>
              <a:t>grupo listo para </a:t>
            </a:r>
            <a:r>
              <a:rPr i="0"/>
              <a:t>liderar </a:t>
            </a:r>
            <a:r>
              <a:rPr i="0" spc="0"/>
              <a:t>si </a:t>
            </a:r>
            <a:r>
              <a:rPr i="0"/>
              <a:t>el líder </a:t>
            </a:r>
            <a:r>
              <a:rPr i="0" spc="0"/>
              <a:t> </a:t>
            </a:r>
            <a:r>
              <a:rPr i="0"/>
              <a:t>tiene dificultades.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43025" y="44384"/>
            <a:ext cx="4472416" cy="4308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object 3" descr="object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47254" y="586219"/>
            <a:ext cx="9704943" cy="562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object 4" descr="object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30850" y="1377884"/>
            <a:ext cx="3317553" cy="431174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object 5"/>
          <p:cNvSpPr txBox="1"/>
          <p:nvPr/>
        </p:nvSpPr>
        <p:spPr>
          <a:xfrm>
            <a:off x="1148587" y="2174111"/>
            <a:ext cx="9900922" cy="3707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55600" marR="5080" indent="-342900" algn="just">
              <a:lnSpc>
                <a:spcPct val="68600"/>
              </a:lnSpc>
              <a:spcBef>
                <a:spcPts val="1100"/>
              </a:spcBef>
              <a:buClr>
                <a:srgbClr val="9E3611"/>
              </a:buClr>
              <a:buSzPct val="85714"/>
              <a:buAutoNum type="alphaUcPeriod" startAt="1"/>
              <a:tabLst>
                <a:tab pos="355600" algn="l"/>
              </a:tabLst>
              <a:defRPr i="1" spc="-5"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Hace buenas </a:t>
            </a:r>
            <a:r>
              <a:rPr spc="-15"/>
              <a:t>preguntas</a:t>
            </a:r>
            <a:r>
              <a:rPr i="0" spc="-15"/>
              <a:t>. </a:t>
            </a:r>
            <a:r>
              <a:rPr i="0"/>
              <a:t>Anima </a:t>
            </a:r>
            <a:r>
              <a:rPr i="0" spc="0"/>
              <a:t>a </a:t>
            </a:r>
            <a:r>
              <a:rPr i="0"/>
              <a:t>todos </a:t>
            </a:r>
            <a:r>
              <a:rPr i="0" spc="0"/>
              <a:t>a </a:t>
            </a:r>
            <a:r>
              <a:rPr i="0" spc="-15"/>
              <a:t>participar, </a:t>
            </a:r>
            <a:r>
              <a:rPr i="0"/>
              <a:t>ayudándolos </a:t>
            </a:r>
            <a:r>
              <a:rPr i="0" spc="0"/>
              <a:t>a </a:t>
            </a:r>
            <a:r>
              <a:rPr i="0" spc="-685"/>
              <a:t> </a:t>
            </a:r>
            <a:r>
              <a:rPr i="0" spc="-10"/>
              <a:t>hacer</a:t>
            </a:r>
            <a:r>
              <a:rPr i="0" spc="0"/>
              <a:t> </a:t>
            </a:r>
            <a:r>
              <a:rPr i="0"/>
              <a:t>descubrimientos personales.</a:t>
            </a:r>
          </a:p>
          <a:p>
            <a:pPr marL="355600" marR="5080" indent="-342900" algn="just">
              <a:lnSpc>
                <a:spcPct val="70000"/>
              </a:lnSpc>
              <a:spcBef>
                <a:spcPts val="1200"/>
              </a:spcBef>
              <a:buClr>
                <a:srgbClr val="9E3611"/>
              </a:buClr>
              <a:buSzPct val="85714"/>
              <a:buAutoNum type="alphaUcPeriod" startAt="1"/>
              <a:tabLst>
                <a:tab pos="355600" algn="l"/>
              </a:tabLst>
              <a:defRPr i="1" spc="-5"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Relacional</a:t>
            </a:r>
            <a:r>
              <a:rPr i="0"/>
              <a:t>.</a:t>
            </a:r>
            <a:r>
              <a:rPr i="0" spc="0"/>
              <a:t> </a:t>
            </a:r>
            <a:r>
              <a:rPr i="0"/>
              <a:t>Ama,</a:t>
            </a:r>
            <a:r>
              <a:rPr i="0" spc="0"/>
              <a:t> </a:t>
            </a:r>
            <a:r>
              <a:rPr i="0"/>
              <a:t>crea</a:t>
            </a:r>
            <a:r>
              <a:rPr i="0" spc="0"/>
              <a:t> un</a:t>
            </a:r>
            <a:r>
              <a:rPr i="0" spc="5"/>
              <a:t> </a:t>
            </a:r>
            <a:r>
              <a:rPr i="0"/>
              <a:t>ambiente</a:t>
            </a:r>
            <a:r>
              <a:rPr i="0" spc="0"/>
              <a:t> de</a:t>
            </a:r>
            <a:r>
              <a:rPr i="0" spc="5"/>
              <a:t> </a:t>
            </a:r>
            <a:r>
              <a:rPr i="0"/>
              <a:t>gracia</a:t>
            </a:r>
            <a:r>
              <a:rPr i="0" spc="0"/>
              <a:t> y</a:t>
            </a:r>
            <a:r>
              <a:rPr i="0" spc="5"/>
              <a:t> </a:t>
            </a:r>
            <a:r>
              <a:rPr i="0"/>
              <a:t>confianza,</a:t>
            </a:r>
            <a:r>
              <a:rPr i="0" spc="0"/>
              <a:t> </a:t>
            </a:r>
            <a:r>
              <a:rPr i="0"/>
              <a:t>se </a:t>
            </a:r>
            <a:r>
              <a:rPr i="0" spc="0"/>
              <a:t> </a:t>
            </a:r>
            <a:r>
              <a:rPr i="0"/>
              <a:t>conecta</a:t>
            </a:r>
            <a:r>
              <a:rPr i="0" spc="0"/>
              <a:t> </a:t>
            </a:r>
            <a:r>
              <a:rPr i="0"/>
              <a:t>individualmente</a:t>
            </a:r>
            <a:r>
              <a:rPr i="0" spc="0"/>
              <a:t> </a:t>
            </a:r>
            <a:r>
              <a:rPr i="0"/>
              <a:t>con</a:t>
            </a:r>
            <a:r>
              <a:rPr i="0" spc="0"/>
              <a:t> </a:t>
            </a:r>
            <a:r>
              <a:rPr i="0"/>
              <a:t>los</a:t>
            </a:r>
            <a:r>
              <a:rPr i="0" spc="0"/>
              <a:t> </a:t>
            </a:r>
            <a:r>
              <a:rPr i="0"/>
              <a:t>miembros</a:t>
            </a:r>
            <a:r>
              <a:rPr i="0" spc="0"/>
              <a:t> </a:t>
            </a:r>
            <a:r>
              <a:rPr i="0"/>
              <a:t>del</a:t>
            </a:r>
            <a:r>
              <a:rPr i="0" spc="0"/>
              <a:t> grupo,</a:t>
            </a:r>
            <a:r>
              <a:rPr i="0" spc="700"/>
              <a:t> </a:t>
            </a:r>
            <a:r>
              <a:rPr i="0"/>
              <a:t>incluso </a:t>
            </a:r>
            <a:r>
              <a:rPr i="0" spc="0"/>
              <a:t> fuera</a:t>
            </a:r>
            <a:r>
              <a:rPr i="0" spc="-10"/>
              <a:t> </a:t>
            </a:r>
            <a:r>
              <a:rPr i="0" spc="0"/>
              <a:t>de</a:t>
            </a:r>
            <a:r>
              <a:rPr i="0" spc="-10"/>
              <a:t> </a:t>
            </a:r>
            <a:r>
              <a:rPr i="0"/>
              <a:t>las reuniones.</a:t>
            </a:r>
          </a:p>
          <a:p>
            <a:pPr marL="355600" indent="-342900" algn="just">
              <a:lnSpc>
                <a:spcPts val="2800"/>
              </a:lnSpc>
              <a:spcBef>
                <a:spcPts val="100"/>
              </a:spcBef>
              <a:buClr>
                <a:srgbClr val="9E3611"/>
              </a:buClr>
              <a:buSzPct val="85714"/>
              <a:buAutoNum type="alphaUcPeriod" startAt="1"/>
              <a:tabLst>
                <a:tab pos="355600" algn="l"/>
              </a:tabLst>
              <a:defRPr i="1" spc="-5"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Comunicador</a:t>
            </a:r>
            <a:r>
              <a:rPr i="0"/>
              <a:t>.</a:t>
            </a:r>
            <a:r>
              <a:rPr i="0" spc="94"/>
              <a:t> </a:t>
            </a:r>
            <a:r>
              <a:rPr i="0"/>
              <a:t>Sucinto,</a:t>
            </a:r>
            <a:r>
              <a:rPr i="0" spc="100"/>
              <a:t> </a:t>
            </a:r>
            <a:r>
              <a:rPr i="0" spc="0"/>
              <a:t>no</a:t>
            </a:r>
            <a:r>
              <a:rPr i="0" spc="100"/>
              <a:t> </a:t>
            </a:r>
            <a:r>
              <a:rPr i="0"/>
              <a:t>habla</a:t>
            </a:r>
            <a:r>
              <a:rPr i="0" spc="94"/>
              <a:t> </a:t>
            </a:r>
            <a:r>
              <a:rPr i="0"/>
              <a:t>mucho,</a:t>
            </a:r>
            <a:r>
              <a:rPr i="0" spc="94"/>
              <a:t> </a:t>
            </a:r>
            <a:r>
              <a:rPr i="0"/>
              <a:t>pero</a:t>
            </a:r>
            <a:r>
              <a:rPr i="0" spc="100"/>
              <a:t> </a:t>
            </a:r>
            <a:r>
              <a:rPr i="0"/>
              <a:t>se</a:t>
            </a:r>
            <a:r>
              <a:rPr i="0" spc="94"/>
              <a:t> </a:t>
            </a:r>
            <a:r>
              <a:rPr i="0"/>
              <a:t>expresa</a:t>
            </a:r>
            <a:r>
              <a:rPr i="0" spc="94"/>
              <a:t> </a:t>
            </a:r>
            <a:r>
              <a:rPr i="0"/>
              <a:t>bien,</a:t>
            </a:r>
            <a:r>
              <a:rPr i="0" spc="94"/>
              <a:t> </a:t>
            </a:r>
            <a:r>
              <a:rPr i="0"/>
              <a:t>con</a:t>
            </a:r>
          </a:p>
          <a:p>
            <a:pPr marR="5080" indent="355600" algn="just">
              <a:lnSpc>
                <a:spcPct val="68600"/>
              </a:lnSpc>
              <a:spcBef>
                <a:spcPts val="500"/>
              </a:spcBef>
              <a:defRPr spc="-5"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claridad, facilidad, sabe </a:t>
            </a:r>
            <a:r>
              <a:rPr spc="0"/>
              <a:t>a dónde </a:t>
            </a:r>
            <a:r>
              <a:t>quiere </a:t>
            </a:r>
            <a:r>
              <a:rPr spc="-40"/>
              <a:t>ir, </a:t>
            </a:r>
            <a:r>
              <a:t>recapitula </a:t>
            </a:r>
            <a:r>
              <a:rPr spc="0"/>
              <a:t>y </a:t>
            </a:r>
            <a:r>
              <a:t>provoca </a:t>
            </a:r>
            <a:r>
              <a:rPr spc="0"/>
              <a:t> </a:t>
            </a:r>
            <a:r>
              <a:t>retroalimentación.</a:t>
            </a:r>
          </a:p>
          <a:p>
            <a:pPr marL="355600" marR="5080" indent="-342900" algn="just">
              <a:lnSpc>
                <a:spcPct val="70000"/>
              </a:lnSpc>
              <a:spcBef>
                <a:spcPts val="1200"/>
              </a:spcBef>
              <a:buClr>
                <a:srgbClr val="9E3611"/>
              </a:buClr>
              <a:buSzPct val="85714"/>
              <a:buAutoNum type="alphaUcPeriod" startAt="4"/>
              <a:tabLst>
                <a:tab pos="355600" algn="l"/>
              </a:tabLst>
              <a:defRPr i="1" spc="-35"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Tiene </a:t>
            </a:r>
            <a:r>
              <a:rPr spc="-15"/>
              <a:t>propósito</a:t>
            </a:r>
            <a:r>
              <a:rPr i="0" spc="-15"/>
              <a:t>. </a:t>
            </a:r>
            <a:r>
              <a:rPr i="0" spc="-5"/>
              <a:t>Lleve </a:t>
            </a:r>
            <a:r>
              <a:rPr i="0" spc="0"/>
              <a:t>a </a:t>
            </a:r>
            <a:r>
              <a:rPr i="0" spc="-5"/>
              <a:t>cabo la reunión con </a:t>
            </a:r>
            <a:r>
              <a:rPr i="0" spc="0"/>
              <a:t>un </a:t>
            </a:r>
            <a:r>
              <a:rPr i="0" spc="-5"/>
              <a:t>propósito. Sabe </a:t>
            </a:r>
            <a:r>
              <a:rPr i="0" spc="0"/>
              <a:t> </a:t>
            </a:r>
            <a:r>
              <a:rPr i="0" spc="-5"/>
              <a:t>adónde quiere ir aunque es flexible al respecto, según el mover del </a:t>
            </a:r>
            <a:r>
              <a:rPr i="0" spc="-685"/>
              <a:t> </a:t>
            </a:r>
            <a:r>
              <a:rPr i="0" spc="-5"/>
              <a:t>Espíritu.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6275" y="1038715"/>
            <a:ext cx="5192874" cy="475171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object 3"/>
          <p:cNvSpPr txBox="1"/>
          <p:nvPr/>
        </p:nvSpPr>
        <p:spPr>
          <a:xfrm>
            <a:off x="802640" y="1953640"/>
            <a:ext cx="10586085" cy="4146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462280" algn="just">
              <a:lnSpc>
                <a:spcPct val="99700"/>
              </a:lnSpc>
              <a:spcBef>
                <a:spcPts val="100"/>
              </a:spcBef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</a:t>
            </a:r>
            <a:r>
              <a:rPr spc="-4"/>
              <a:t>menudo, hacemos del discipulado </a:t>
            </a:r>
            <a:r>
              <a:t>un programa </a:t>
            </a:r>
            <a:r>
              <a:rPr spc="-985"/>
              <a:t> </a:t>
            </a:r>
            <a:r>
              <a:t>de nuestra iglesia dentro de las </a:t>
            </a:r>
            <a:r>
              <a:rPr spc="-4"/>
              <a:t>paredes </a:t>
            </a:r>
            <a:r>
              <a:t>de la iglesia </a:t>
            </a:r>
            <a:r>
              <a:rPr spc="-985"/>
              <a:t> </a:t>
            </a:r>
            <a:r>
              <a:rPr spc="-4"/>
              <a:t>cuando</a:t>
            </a:r>
            <a:r>
              <a:t> </a:t>
            </a:r>
            <a:r>
              <a:rPr spc="-4"/>
              <a:t>en</a:t>
            </a:r>
            <a:r>
              <a:t> </a:t>
            </a:r>
            <a:r>
              <a:rPr spc="-4"/>
              <a:t>realidad</a:t>
            </a:r>
            <a:r>
              <a:t> </a:t>
            </a:r>
            <a:r>
              <a:rPr spc="-4"/>
              <a:t>el</a:t>
            </a:r>
            <a:r>
              <a:t> </a:t>
            </a:r>
            <a:r>
              <a:rPr spc="-4"/>
              <a:t>discipulado</a:t>
            </a:r>
            <a:r>
              <a:t> cristiano</a:t>
            </a:r>
            <a:r>
              <a:rPr spc="4"/>
              <a:t> </a:t>
            </a:r>
            <a:r>
              <a:rPr spc="-4"/>
              <a:t>bien </a:t>
            </a:r>
            <a:r>
              <a:t> </a:t>
            </a:r>
            <a:r>
              <a:rPr spc="-4"/>
              <a:t>entendido </a:t>
            </a:r>
            <a:r>
              <a:t>se teje </a:t>
            </a:r>
            <a:r>
              <a:rPr spc="-4"/>
              <a:t>en </a:t>
            </a:r>
            <a:r>
              <a:t>la vida </a:t>
            </a:r>
            <a:r>
              <a:rPr spc="-4"/>
              <a:t>del </a:t>
            </a:r>
            <a:r>
              <a:t>discípulo a </a:t>
            </a:r>
            <a:r>
              <a:rPr spc="-4"/>
              <a:t>través </a:t>
            </a:r>
            <a:r>
              <a:t>de </a:t>
            </a:r>
            <a:r>
              <a:rPr spc="-985"/>
              <a:t> </a:t>
            </a:r>
            <a:r>
              <a:t>la</a:t>
            </a:r>
            <a:r>
              <a:rPr spc="4"/>
              <a:t> </a:t>
            </a:r>
            <a:r>
              <a:t>vida</a:t>
            </a:r>
            <a:r>
              <a:rPr spc="4"/>
              <a:t> </a:t>
            </a:r>
            <a:r>
              <a:rPr spc="-4"/>
              <a:t>del</a:t>
            </a:r>
            <a:r>
              <a:t> </a:t>
            </a:r>
            <a:r>
              <a:rPr spc="-19"/>
              <a:t>discipulador.</a:t>
            </a:r>
            <a:r>
              <a:rPr spc="-15"/>
              <a:t> </a:t>
            </a:r>
            <a:r>
              <a:t>Jesús,</a:t>
            </a:r>
            <a:r>
              <a:rPr spc="4"/>
              <a:t> </a:t>
            </a:r>
            <a:r>
              <a:rPr spc="-4"/>
              <a:t>el</a:t>
            </a:r>
            <a:r>
              <a:t> </a:t>
            </a:r>
            <a:r>
              <a:rPr spc="-15"/>
              <a:t>disciplador, </a:t>
            </a:r>
            <a:r>
              <a:rPr spc="-9"/>
              <a:t> </a:t>
            </a:r>
            <a:r>
              <a:t>discipuló a sus discípulos </a:t>
            </a:r>
            <a:r>
              <a:rPr spc="-4"/>
              <a:t>en el aula </a:t>
            </a:r>
            <a:r>
              <a:t>de la </a:t>
            </a:r>
            <a:r>
              <a:rPr spc="-4"/>
              <a:t>vida, </a:t>
            </a:r>
            <a:r>
              <a:t>no </a:t>
            </a:r>
            <a:r>
              <a:rPr spc="4"/>
              <a:t> </a:t>
            </a:r>
            <a:r>
              <a:rPr spc="-4"/>
              <a:t>en el</a:t>
            </a:r>
            <a:r>
              <a:t> </a:t>
            </a:r>
            <a:r>
              <a:rPr spc="-4"/>
              <a:t>templo</a:t>
            </a:r>
            <a:r>
              <a:t> de</a:t>
            </a:r>
            <a:r>
              <a:rPr spc="-4"/>
              <a:t> Jerusalén.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 txBox="1"/>
          <p:nvPr/>
        </p:nvSpPr>
        <p:spPr>
          <a:xfrm>
            <a:off x="1148588" y="2163063"/>
            <a:ext cx="9899651" cy="3419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95579" marR="5080" indent="-182879" algn="just">
              <a:lnSpc>
                <a:spcPts val="4300"/>
              </a:lnSpc>
              <a:spcBef>
                <a:spcPts val="600"/>
              </a:spcBef>
              <a:buClr>
                <a:srgbClr val="9E3611"/>
              </a:buClr>
              <a:buSzPct val="82500"/>
              <a:buChar char="▪"/>
              <a:tabLst>
                <a:tab pos="203200" algn="l"/>
              </a:tabLst>
              <a:defRPr spc="-4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La </a:t>
            </a:r>
            <a:r>
              <a:rPr spc="0"/>
              <a:t>iglesia no </a:t>
            </a:r>
            <a:r>
              <a:t>es </a:t>
            </a:r>
            <a:r>
              <a:rPr spc="0"/>
              <a:t>solo un </a:t>
            </a:r>
            <a:r>
              <a:t>aula teológica es </a:t>
            </a:r>
            <a:r>
              <a:rPr spc="0"/>
              <a:t>un </a:t>
            </a:r>
            <a:r>
              <a:rPr spc="4"/>
              <a:t> </a:t>
            </a:r>
            <a:r>
              <a:rPr b="1" spc="-15"/>
              <a:t>centro </a:t>
            </a:r>
            <a:r>
              <a:rPr b="1" spc="-9"/>
              <a:t>relacional </a:t>
            </a:r>
            <a:r>
              <a:rPr spc="0"/>
              <a:t>donde </a:t>
            </a:r>
            <a:r>
              <a:t>compartimos </a:t>
            </a:r>
            <a:r>
              <a:rPr spc="0"/>
              <a:t>nuestras </a:t>
            </a:r>
            <a:r>
              <a:rPr spc="-985"/>
              <a:t> </a:t>
            </a:r>
            <a:r>
              <a:t>vidas</a:t>
            </a:r>
            <a:r>
              <a:rPr spc="0"/>
              <a:t> unos</a:t>
            </a:r>
            <a:r>
              <a:rPr spc="4"/>
              <a:t> </a:t>
            </a:r>
            <a:r>
              <a:t>con</a:t>
            </a:r>
            <a:r>
              <a:rPr spc="0"/>
              <a:t> otros,</a:t>
            </a:r>
            <a:r>
              <a:rPr spc="4"/>
              <a:t> </a:t>
            </a:r>
            <a:r>
              <a:rPr spc="0"/>
              <a:t>no</a:t>
            </a:r>
            <a:r>
              <a:rPr spc="4"/>
              <a:t> </a:t>
            </a:r>
            <a:r>
              <a:t>en</a:t>
            </a:r>
            <a:r>
              <a:rPr spc="0"/>
              <a:t> </a:t>
            </a:r>
            <a:r>
              <a:t>dependencia</a:t>
            </a:r>
            <a:r>
              <a:rPr spc="0"/>
              <a:t> ni </a:t>
            </a:r>
            <a:r>
              <a:rPr spc="-985"/>
              <a:t> </a:t>
            </a:r>
            <a:r>
              <a:t>independencia.</a:t>
            </a:r>
          </a:p>
          <a:p>
            <a:pPr marL="195579" marR="5080" indent="-182879" algn="just">
              <a:lnSpc>
                <a:spcPts val="4200"/>
              </a:lnSpc>
              <a:spcBef>
                <a:spcPts val="1300"/>
              </a:spcBef>
              <a:buClr>
                <a:srgbClr val="9E3611"/>
              </a:buClr>
              <a:buSzPct val="82500"/>
              <a:buChar char="▪"/>
              <a:tabLst>
                <a:tab pos="203200" algn="l"/>
              </a:tabLst>
              <a:defRPr spc="-4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Debemos</a:t>
            </a:r>
            <a:r>
              <a:rPr spc="0"/>
              <a:t> </a:t>
            </a:r>
            <a:r>
              <a:t>crecer</a:t>
            </a:r>
            <a:r>
              <a:rPr spc="0"/>
              <a:t> </a:t>
            </a:r>
            <a:r>
              <a:t>en</a:t>
            </a:r>
            <a:r>
              <a:rPr spc="0"/>
              <a:t> </a:t>
            </a:r>
            <a:r>
              <a:t>interdependencia. </a:t>
            </a:r>
            <a:r>
              <a:rPr spc="0"/>
              <a:t> </a:t>
            </a:r>
            <a:r>
              <a:t>(Mandamientos</a:t>
            </a:r>
            <a:r>
              <a:rPr spc="4"/>
              <a:t> </a:t>
            </a:r>
            <a:r>
              <a:t>Reciprocos)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object 2"/>
          <p:cNvSpPr txBox="1"/>
          <p:nvPr/>
        </p:nvSpPr>
        <p:spPr>
          <a:xfrm>
            <a:off x="916937" y="683259"/>
            <a:ext cx="10644507" cy="5025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94945" marR="5080" algn="just">
              <a:lnSpc>
                <a:spcPct val="89600"/>
              </a:lnSpc>
              <a:spcBef>
                <a:spcPts val="600"/>
              </a:spcBef>
              <a:buClr>
                <a:srgbClr val="9E3611"/>
              </a:buClr>
              <a:buSzPct val="85000"/>
              <a:buChar char="▪"/>
              <a:tabLst>
                <a:tab pos="635000" algn="l"/>
              </a:tabLst>
              <a:defRPr spc="-4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"El</a:t>
            </a:r>
            <a:r>
              <a:rPr spc="950"/>
              <a:t> </a:t>
            </a:r>
            <a:r>
              <a:t>discipulado</a:t>
            </a:r>
            <a:r>
              <a:rPr spc="950"/>
              <a:t> </a:t>
            </a:r>
            <a:r>
              <a:rPr spc="0"/>
              <a:t>no</a:t>
            </a:r>
            <a:r>
              <a:rPr spc="950"/>
              <a:t> </a:t>
            </a:r>
            <a:r>
              <a:t>es</a:t>
            </a:r>
            <a:r>
              <a:rPr spc="960"/>
              <a:t> </a:t>
            </a:r>
            <a:r>
              <a:rPr spc="0"/>
              <a:t>solo</a:t>
            </a:r>
            <a:r>
              <a:rPr spc="950"/>
              <a:t> </a:t>
            </a:r>
            <a:r>
              <a:rPr spc="0"/>
              <a:t>un</a:t>
            </a:r>
            <a:r>
              <a:rPr spc="950"/>
              <a:t> </a:t>
            </a:r>
            <a:r>
              <a:rPr spc="0"/>
              <a:t>programa</a:t>
            </a:r>
            <a:r>
              <a:rPr spc="950"/>
              <a:t> </a:t>
            </a:r>
            <a:r>
              <a:rPr spc="0"/>
              <a:t>o</a:t>
            </a:r>
            <a:r>
              <a:rPr spc="955"/>
              <a:t> </a:t>
            </a:r>
            <a:r>
              <a:rPr spc="0"/>
              <a:t>un </a:t>
            </a:r>
            <a:r>
              <a:rPr spc="-989"/>
              <a:t> </a:t>
            </a:r>
            <a:r>
              <a:t>evento; es </a:t>
            </a:r>
            <a:r>
              <a:rPr spc="0"/>
              <a:t>una forma de vida. </a:t>
            </a:r>
            <a:r>
              <a:t>No es </a:t>
            </a:r>
            <a:r>
              <a:rPr spc="0"/>
              <a:t>por un </a:t>
            </a:r>
            <a:r>
              <a:t>tiempo </a:t>
            </a:r>
            <a:r>
              <a:rPr spc="0"/>
              <a:t> </a:t>
            </a:r>
            <a:r>
              <a:t>limitado, </a:t>
            </a:r>
            <a:r>
              <a:rPr spc="0"/>
              <a:t>sino por toda nuestra vida. </a:t>
            </a:r>
            <a:r>
              <a:t>El discipulado </a:t>
            </a:r>
            <a:r>
              <a:rPr spc="-985"/>
              <a:t> </a:t>
            </a:r>
            <a:r>
              <a:rPr spc="0"/>
              <a:t>no</a:t>
            </a:r>
            <a:r>
              <a:rPr spc="4"/>
              <a:t> </a:t>
            </a:r>
            <a:r>
              <a:t>es</a:t>
            </a:r>
            <a:r>
              <a:rPr spc="0"/>
              <a:t> solo</a:t>
            </a:r>
            <a:r>
              <a:rPr spc="4"/>
              <a:t> </a:t>
            </a:r>
            <a:r>
              <a:rPr spc="0"/>
              <a:t>para</a:t>
            </a:r>
            <a:r>
              <a:rPr spc="4"/>
              <a:t> </a:t>
            </a:r>
            <a:r>
              <a:t>principiantes;</a:t>
            </a:r>
            <a:r>
              <a:rPr spc="0"/>
              <a:t> </a:t>
            </a:r>
            <a:r>
              <a:t>es</a:t>
            </a:r>
            <a:r>
              <a:rPr spc="0"/>
              <a:t> para</a:t>
            </a:r>
            <a:r>
              <a:rPr spc="4"/>
              <a:t> </a:t>
            </a:r>
            <a:r>
              <a:rPr spc="0"/>
              <a:t>todos</a:t>
            </a:r>
            <a:r>
              <a:rPr spc="4"/>
              <a:t> </a:t>
            </a:r>
            <a:r>
              <a:rPr spc="0"/>
              <a:t>los </a:t>
            </a:r>
            <a:r>
              <a:rPr spc="-989"/>
              <a:t> </a:t>
            </a:r>
            <a:r>
              <a:t>creyentes</a:t>
            </a:r>
            <a:r>
              <a:rPr spc="0"/>
              <a:t> para </a:t>
            </a:r>
            <a:r>
              <a:t>cada</a:t>
            </a:r>
            <a:r>
              <a:rPr spc="0"/>
              <a:t> día</a:t>
            </a:r>
            <a:r>
              <a:t> </a:t>
            </a:r>
            <a:r>
              <a:rPr spc="0"/>
              <a:t>de</a:t>
            </a:r>
            <a:r>
              <a:t> </a:t>
            </a:r>
            <a:r>
              <a:rPr spc="0"/>
              <a:t>su</a:t>
            </a:r>
            <a:r>
              <a:t> </a:t>
            </a:r>
            <a:r>
              <a:rPr spc="0"/>
              <a:t>vida.</a:t>
            </a:r>
          </a:p>
          <a:p>
            <a:pPr marL="194945" marR="5080" indent="-182879" algn="just">
              <a:lnSpc>
                <a:spcPct val="89700"/>
              </a:lnSpc>
              <a:spcBef>
                <a:spcPts val="1200"/>
              </a:spcBef>
              <a:buClr>
                <a:srgbClr val="9E3611"/>
              </a:buClr>
              <a:buSzPct val="82500"/>
              <a:buChar char="▪"/>
              <a:tabLst>
                <a:tab pos="203200" algn="l"/>
              </a:tabLst>
              <a:defRPr spc="-4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El discipulado </a:t>
            </a:r>
            <a:r>
              <a:rPr spc="0"/>
              <a:t>no </a:t>
            </a:r>
            <a:r>
              <a:t>es </a:t>
            </a:r>
            <a:r>
              <a:rPr spc="0"/>
              <a:t>sólo una de las </a:t>
            </a:r>
            <a:r>
              <a:t>cosas </a:t>
            </a:r>
            <a:r>
              <a:rPr spc="0"/>
              <a:t>que </a:t>
            </a:r>
            <a:r>
              <a:t>hace </a:t>
            </a:r>
            <a:r>
              <a:rPr spc="-985"/>
              <a:t> </a:t>
            </a:r>
            <a:r>
              <a:rPr spc="0"/>
              <a:t>la</a:t>
            </a:r>
            <a:r>
              <a:rPr spc="4"/>
              <a:t> </a:t>
            </a:r>
            <a:r>
              <a:rPr spc="0"/>
              <a:t>iglesia;</a:t>
            </a:r>
            <a:r>
              <a:rPr spc="4"/>
              <a:t> </a:t>
            </a:r>
            <a:r>
              <a:t>es</a:t>
            </a:r>
            <a:r>
              <a:rPr spc="0"/>
              <a:t> lo</a:t>
            </a:r>
            <a:r>
              <a:rPr spc="4"/>
              <a:t> </a:t>
            </a:r>
            <a:r>
              <a:rPr spc="0"/>
              <a:t>que</a:t>
            </a:r>
            <a:r>
              <a:rPr spc="4"/>
              <a:t> </a:t>
            </a:r>
            <a:r>
              <a:rPr spc="0"/>
              <a:t>la</a:t>
            </a:r>
            <a:r>
              <a:rPr spc="4"/>
              <a:t> </a:t>
            </a:r>
            <a:r>
              <a:rPr spc="0"/>
              <a:t>iglesia</a:t>
            </a:r>
            <a:r>
              <a:rPr spc="4"/>
              <a:t> </a:t>
            </a:r>
            <a:r>
              <a:t>hace”.</a:t>
            </a:r>
            <a:r>
              <a:rPr spc="0"/>
              <a:t> </a:t>
            </a:r>
            <a:r>
              <a:t>Bill</a:t>
            </a:r>
            <a:r>
              <a:rPr spc="989"/>
              <a:t> </a:t>
            </a:r>
            <a:r>
              <a:t>Hull, </a:t>
            </a:r>
            <a:r>
              <a:rPr spc="-989"/>
              <a:t> </a:t>
            </a:r>
            <a:r>
              <a:t>autor </a:t>
            </a:r>
            <a:r>
              <a:rPr spc="0"/>
              <a:t>de los libros </a:t>
            </a:r>
            <a:r>
              <a:t>“El </a:t>
            </a:r>
            <a:r>
              <a:rPr spc="0"/>
              <a:t>Pastor que </a:t>
            </a:r>
            <a:r>
              <a:t>Hace </a:t>
            </a:r>
            <a:r>
              <a:rPr spc="0"/>
              <a:t>Discípulos” </a:t>
            </a:r>
            <a:r>
              <a:rPr spc="-985"/>
              <a:t> </a:t>
            </a:r>
            <a:r>
              <a:rPr spc="0"/>
              <a:t>y</a:t>
            </a:r>
            <a:r>
              <a:t> “La</a:t>
            </a:r>
            <a:r>
              <a:rPr spc="-9"/>
              <a:t> </a:t>
            </a:r>
            <a:r>
              <a:rPr spc="0"/>
              <a:t>Iglesia que</a:t>
            </a:r>
            <a:r>
              <a:rPr spc="-9"/>
              <a:t> </a:t>
            </a:r>
            <a:r>
              <a:t>Hace</a:t>
            </a:r>
            <a:r>
              <a:rPr spc="0"/>
              <a:t> Discípulos”.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bject 2"/>
          <p:cNvSpPr txBox="1"/>
          <p:nvPr/>
        </p:nvSpPr>
        <p:spPr>
          <a:xfrm>
            <a:off x="1148588" y="2156078"/>
            <a:ext cx="9899651" cy="325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95579" marR="5080" indent="-182879" algn="just">
              <a:lnSpc>
                <a:spcPct val="89500"/>
              </a:lnSpc>
              <a:spcBef>
                <a:spcPts val="600"/>
              </a:spcBef>
              <a:buClr>
                <a:srgbClr val="9E3611"/>
              </a:buClr>
              <a:buSzPct val="82500"/>
              <a:buChar char="▪"/>
              <a:tabLst>
                <a:tab pos="203200" algn="l"/>
              </a:tabLst>
              <a:defRPr spc="-4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Que</a:t>
            </a:r>
            <a:r>
              <a:rPr spc="0"/>
              <a:t> los</a:t>
            </a:r>
            <a:r>
              <a:rPr spc="4"/>
              <a:t> </a:t>
            </a:r>
            <a:r>
              <a:rPr spc="0"/>
              <a:t>discípulos</a:t>
            </a:r>
            <a:r>
              <a:rPr spc="4"/>
              <a:t> </a:t>
            </a:r>
            <a:r>
              <a:rPr spc="0"/>
              <a:t>de</a:t>
            </a:r>
            <a:r>
              <a:rPr spc="4"/>
              <a:t> </a:t>
            </a:r>
            <a:r>
              <a:rPr spc="0"/>
              <a:t>Cristo</a:t>
            </a:r>
            <a:r>
              <a:rPr spc="4"/>
              <a:t> </a:t>
            </a:r>
            <a:r>
              <a:t>sean </a:t>
            </a:r>
            <a:r>
              <a:rPr spc="0"/>
              <a:t> </a:t>
            </a:r>
            <a:r>
              <a:t>discipuladores</a:t>
            </a:r>
            <a:r>
              <a:rPr spc="0"/>
              <a:t> de</a:t>
            </a:r>
            <a:r>
              <a:rPr spc="4"/>
              <a:t> </a:t>
            </a:r>
            <a:r>
              <a:t>quienes</a:t>
            </a:r>
            <a:r>
              <a:rPr spc="0"/>
              <a:t> les</a:t>
            </a:r>
            <a:r>
              <a:rPr spc="4"/>
              <a:t> </a:t>
            </a:r>
            <a:r>
              <a:t>rodean,</a:t>
            </a:r>
            <a:r>
              <a:rPr spc="989"/>
              <a:t> </a:t>
            </a:r>
            <a:r>
              <a:rPr spc="0"/>
              <a:t>"hasta </a:t>
            </a:r>
            <a:r>
              <a:rPr spc="4"/>
              <a:t> </a:t>
            </a:r>
            <a:r>
              <a:rPr spc="0"/>
              <a:t>que todos </a:t>
            </a:r>
            <a:r>
              <a:t>lleguemos </a:t>
            </a:r>
            <a:r>
              <a:rPr spc="0"/>
              <a:t>a la </a:t>
            </a:r>
            <a:r>
              <a:t>unidad </a:t>
            </a:r>
            <a:r>
              <a:rPr spc="0"/>
              <a:t>de la fe y </a:t>
            </a:r>
            <a:r>
              <a:t>del </a:t>
            </a:r>
            <a:r>
              <a:rPr spc="0"/>
              <a:t> </a:t>
            </a:r>
            <a:r>
              <a:t>conocimiento del Hijo </a:t>
            </a:r>
            <a:r>
              <a:rPr spc="0"/>
              <a:t>de Dios, a un hombre </a:t>
            </a:r>
            <a:r>
              <a:rPr spc="4"/>
              <a:t> </a:t>
            </a:r>
            <a:r>
              <a:t>perfecto, </a:t>
            </a:r>
            <a:r>
              <a:rPr spc="0"/>
              <a:t>a la </a:t>
            </a:r>
            <a:r>
              <a:t>medida </a:t>
            </a:r>
            <a:r>
              <a:rPr spc="0"/>
              <a:t>y estatura de la </a:t>
            </a:r>
            <a:r>
              <a:t>plenitud </a:t>
            </a:r>
            <a:r>
              <a:rPr spc="0"/>
              <a:t> de</a:t>
            </a:r>
            <a:r>
              <a:rPr spc="-9"/>
              <a:t> </a:t>
            </a:r>
            <a:r>
              <a:rPr spc="0"/>
              <a:t>Cristo"</a:t>
            </a:r>
            <a:r>
              <a:rPr spc="4"/>
              <a:t> </a:t>
            </a:r>
            <a:r>
              <a:t>Efesios</a:t>
            </a:r>
            <a:r>
              <a:rPr spc="4"/>
              <a:t> </a:t>
            </a:r>
            <a:r>
              <a:rPr spc="0"/>
              <a:t>4:12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910" y="380124"/>
            <a:ext cx="9167329" cy="530839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object 3" descr="object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48888" y="1040826"/>
            <a:ext cx="6290390" cy="431174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object 4"/>
          <p:cNvSpPr txBox="1"/>
          <p:nvPr/>
        </p:nvSpPr>
        <p:spPr>
          <a:xfrm>
            <a:off x="219417" y="1761742"/>
            <a:ext cx="11934192" cy="4749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95579" marR="5080" indent="-182879">
              <a:lnSpc>
                <a:spcPct val="79800"/>
              </a:lnSpc>
              <a:spcBef>
                <a:spcPts val="1000"/>
              </a:spcBef>
              <a:buClr>
                <a:srgbClr val="9E3611"/>
              </a:buClr>
              <a:buSzPct val="81578"/>
              <a:buChar char="▪"/>
              <a:tabLst>
                <a:tab pos="190500" algn="l"/>
              </a:tabLst>
              <a:defRPr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Hechos</a:t>
            </a:r>
            <a:r>
              <a:rPr spc="-5"/>
              <a:t> 2:42</a:t>
            </a:r>
            <a:r>
              <a:t> puede </a:t>
            </a:r>
            <a:r>
              <a:rPr spc="-5"/>
              <a:t>ser considerado</a:t>
            </a:r>
            <a:r>
              <a:t> </a:t>
            </a:r>
            <a:r>
              <a:rPr spc="-5"/>
              <a:t>como</a:t>
            </a:r>
            <a:r>
              <a:t> una </a:t>
            </a:r>
            <a:r>
              <a:rPr spc="-5"/>
              <a:t>declaración </a:t>
            </a:r>
            <a:r>
              <a:t> del</a:t>
            </a:r>
            <a:r>
              <a:rPr spc="-14"/>
              <a:t> </a:t>
            </a:r>
            <a:r>
              <a:rPr spc="-5"/>
              <a:t>propósito</a:t>
            </a:r>
            <a:r>
              <a:t> de</a:t>
            </a:r>
            <a:r>
              <a:rPr spc="-5"/>
              <a:t> la</a:t>
            </a:r>
            <a:r>
              <a:t> </a:t>
            </a:r>
            <a:r>
              <a:rPr spc="-5"/>
              <a:t>iglesia, </a:t>
            </a:r>
            <a:r>
              <a:t>“Y</a:t>
            </a:r>
            <a:r>
              <a:rPr spc="-140"/>
              <a:t> </a:t>
            </a:r>
            <a:r>
              <a:rPr spc="-5"/>
              <a:t>perseveraban</a:t>
            </a:r>
            <a:r>
              <a:t> en</a:t>
            </a:r>
            <a:r>
              <a:rPr spc="-5"/>
              <a:t> la</a:t>
            </a:r>
            <a:r>
              <a:t> </a:t>
            </a:r>
            <a:r>
              <a:rPr spc="-5"/>
              <a:t>doctrina</a:t>
            </a:r>
            <a:r>
              <a:t> de </a:t>
            </a:r>
            <a:r>
              <a:rPr spc="-935"/>
              <a:t> </a:t>
            </a:r>
            <a:r>
              <a:rPr spc="-5"/>
              <a:t>los apóstoles, </a:t>
            </a:r>
            <a:r>
              <a:t>en </a:t>
            </a:r>
            <a:r>
              <a:rPr spc="-5"/>
              <a:t>la comunión </a:t>
            </a:r>
            <a:r>
              <a:t>unos con </a:t>
            </a:r>
            <a:r>
              <a:rPr spc="-5"/>
              <a:t>otros, </a:t>
            </a:r>
            <a:r>
              <a:t>en el </a:t>
            </a:r>
            <a:r>
              <a:rPr spc="5"/>
              <a:t> </a:t>
            </a:r>
            <a:r>
              <a:rPr spc="-5"/>
              <a:t>partimiento </a:t>
            </a:r>
            <a:r>
              <a:t>del pan y </a:t>
            </a:r>
            <a:r>
              <a:rPr spc="-5"/>
              <a:t>las oraciones”. </a:t>
            </a:r>
            <a:r>
              <a:t>Así que, de </a:t>
            </a:r>
            <a:r>
              <a:rPr spc="-5"/>
              <a:t>acuerdo </a:t>
            </a:r>
            <a:r>
              <a:t>a </a:t>
            </a:r>
            <a:r>
              <a:rPr spc="5"/>
              <a:t> </a:t>
            </a:r>
            <a:r>
              <a:rPr spc="-5"/>
              <a:t>esta Escritura, </a:t>
            </a:r>
            <a:r>
              <a:t>el </a:t>
            </a:r>
            <a:r>
              <a:rPr spc="-5"/>
              <a:t>propósito </a:t>
            </a:r>
            <a:r>
              <a:t>o </a:t>
            </a:r>
            <a:r>
              <a:rPr spc="-5"/>
              <a:t>actividades </a:t>
            </a:r>
            <a:r>
              <a:t>de </a:t>
            </a:r>
            <a:r>
              <a:rPr spc="-5"/>
              <a:t>la iglesia </a:t>
            </a:r>
            <a:r>
              <a:t>deben </a:t>
            </a:r>
            <a:r>
              <a:rPr spc="5"/>
              <a:t> </a:t>
            </a:r>
            <a:r>
              <a:rPr spc="-5"/>
              <a:t>ser;</a:t>
            </a:r>
          </a:p>
          <a:p>
            <a:pPr lvl="1" marL="1261110" indent="-334010">
              <a:spcBef>
                <a:spcPts val="300"/>
              </a:spcBef>
              <a:buSzPct val="106250"/>
              <a:buAutoNum type="arabicPeriod" startAt="1"/>
              <a:tabLst>
                <a:tab pos="1257300" algn="l"/>
              </a:tabLst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Enseñar</a:t>
            </a:r>
            <a:r>
              <a:rPr spc="-20"/>
              <a:t> </a:t>
            </a:r>
            <a:r>
              <a:rPr spc="-5"/>
              <a:t>la</a:t>
            </a:r>
            <a:r>
              <a:rPr spc="-10"/>
              <a:t> </a:t>
            </a:r>
            <a:r>
              <a:rPr spc="-5"/>
              <a:t>doctrina</a:t>
            </a:r>
            <a:r>
              <a:rPr spc="-10"/>
              <a:t> </a:t>
            </a:r>
            <a:r>
              <a:rPr spc="-5"/>
              <a:t>bíblica,</a:t>
            </a:r>
          </a:p>
          <a:p>
            <a:pPr lvl="1" marL="927100" marR="1899285" indent="0">
              <a:lnSpc>
                <a:spcPct val="109400"/>
              </a:lnSpc>
              <a:spcBef>
                <a:spcPts val="100"/>
              </a:spcBef>
              <a:buSzPct val="96875"/>
              <a:buAutoNum type="arabicPeriod" startAt="1"/>
              <a:tabLst>
                <a:tab pos="1231900" algn="l"/>
              </a:tabLst>
              <a:defRPr spc="-5"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Proveer</a:t>
            </a:r>
            <a:r>
              <a:rPr spc="0"/>
              <a:t> un</a:t>
            </a:r>
            <a:r>
              <a:rPr spc="5"/>
              <a:t> </a:t>
            </a:r>
            <a:r>
              <a:t>lugar</a:t>
            </a:r>
            <a:r>
              <a:rPr spc="0"/>
              <a:t> de</a:t>
            </a:r>
            <a:r>
              <a:rPr spc="10"/>
              <a:t> </a:t>
            </a:r>
            <a:r>
              <a:t>compañerismo</a:t>
            </a:r>
            <a:r>
              <a:rPr spc="5"/>
              <a:t> </a:t>
            </a:r>
            <a:r>
              <a:t>para</a:t>
            </a:r>
            <a:r>
              <a:rPr spc="5"/>
              <a:t> </a:t>
            </a:r>
            <a:r>
              <a:t>los</a:t>
            </a:r>
            <a:r>
              <a:rPr spc="10"/>
              <a:t> </a:t>
            </a:r>
            <a:r>
              <a:t>Creyentes </a:t>
            </a:r>
            <a:r>
              <a:rPr spc="-785"/>
              <a:t> </a:t>
            </a:r>
            <a:r>
              <a:t>3.Celebrar</a:t>
            </a:r>
            <a:r>
              <a:rPr spc="-10"/>
              <a:t> </a:t>
            </a:r>
            <a:r>
              <a:t>la</a:t>
            </a:r>
            <a:r>
              <a:rPr spc="0"/>
              <a:t> Cena del</a:t>
            </a:r>
            <a:r>
              <a:t> </a:t>
            </a:r>
            <a:r>
              <a:rPr spc="-25"/>
              <a:t>Señor,</a:t>
            </a:r>
            <a:r>
              <a:rPr spc="0"/>
              <a:t> y</a:t>
            </a:r>
          </a:p>
          <a:p>
            <a:pPr indent="927100">
              <a:spcBef>
                <a:spcPts val="400"/>
              </a:spcBef>
              <a:defRPr spc="-30"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4.Orar.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object 2"/>
          <p:cNvSpPr txBox="1"/>
          <p:nvPr/>
        </p:nvSpPr>
        <p:spPr>
          <a:xfrm>
            <a:off x="412847" y="449706"/>
            <a:ext cx="10862310" cy="5538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94945" marR="5080" indent="-182879" algn="just">
              <a:lnSpc>
                <a:spcPct val="79900"/>
              </a:lnSpc>
              <a:spcBef>
                <a:spcPts val="1000"/>
              </a:spcBef>
              <a:buClr>
                <a:srgbClr val="9E3611"/>
              </a:buClr>
              <a:buSzPct val="82500"/>
              <a:buChar char="▪"/>
              <a:tabLst>
                <a:tab pos="203200" algn="l"/>
              </a:tabLst>
              <a:defRPr spc="-4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La </a:t>
            </a:r>
            <a:r>
              <a:rPr spc="0"/>
              <a:t>iglesia </a:t>
            </a:r>
            <a:r>
              <a:t>debe enseñar </a:t>
            </a:r>
            <a:r>
              <a:rPr spc="0"/>
              <a:t>la doctrina </a:t>
            </a:r>
            <a:r>
              <a:t>Bíblica, </a:t>
            </a:r>
            <a:r>
              <a:rPr spc="0"/>
              <a:t>a fin de </a:t>
            </a:r>
            <a:r>
              <a:rPr spc="4"/>
              <a:t> </a:t>
            </a:r>
            <a:r>
              <a:rPr spc="0"/>
              <a:t>que </a:t>
            </a:r>
            <a:r>
              <a:t>podamos </a:t>
            </a:r>
            <a:r>
              <a:rPr spc="0"/>
              <a:t>ser </a:t>
            </a:r>
            <a:r>
              <a:t>arraigados en </a:t>
            </a:r>
            <a:r>
              <a:rPr spc="0"/>
              <a:t>nuestra fe. </a:t>
            </a:r>
            <a:r>
              <a:t>Efesios </a:t>
            </a:r>
            <a:r>
              <a:rPr spc="0"/>
              <a:t> 4:14</a:t>
            </a:r>
            <a:r>
              <a:rPr spc="4"/>
              <a:t> </a:t>
            </a:r>
            <a:r>
              <a:rPr spc="0"/>
              <a:t>nos</a:t>
            </a:r>
            <a:r>
              <a:rPr spc="4"/>
              <a:t> </a:t>
            </a:r>
            <a:r>
              <a:t>dice,</a:t>
            </a:r>
            <a:r>
              <a:rPr spc="0"/>
              <a:t> </a:t>
            </a:r>
            <a:r>
              <a:t>“para</a:t>
            </a:r>
            <a:r>
              <a:rPr spc="0"/>
              <a:t> que</a:t>
            </a:r>
            <a:r>
              <a:rPr spc="4"/>
              <a:t> </a:t>
            </a:r>
            <a:r>
              <a:rPr spc="0"/>
              <a:t>ya</a:t>
            </a:r>
            <a:r>
              <a:rPr spc="4"/>
              <a:t> </a:t>
            </a:r>
            <a:r>
              <a:rPr spc="0"/>
              <a:t>no</a:t>
            </a:r>
            <a:r>
              <a:rPr spc="4"/>
              <a:t> </a:t>
            </a:r>
            <a:r>
              <a:t>seamos</a:t>
            </a:r>
            <a:r>
              <a:rPr spc="0"/>
              <a:t> niños </a:t>
            </a:r>
            <a:r>
              <a:rPr spc="4"/>
              <a:t> </a:t>
            </a:r>
            <a:r>
              <a:t>fluctuantes, llevados </a:t>
            </a:r>
            <a:r>
              <a:rPr spc="0"/>
              <a:t>por doquiera de todo </a:t>
            </a:r>
            <a:r>
              <a:t>viento </a:t>
            </a:r>
            <a:r>
              <a:rPr spc="0"/>
              <a:t>de </a:t>
            </a:r>
            <a:r>
              <a:rPr spc="4"/>
              <a:t> </a:t>
            </a:r>
            <a:r>
              <a:t>doctrina,</a:t>
            </a:r>
            <a:r>
              <a:rPr spc="0"/>
              <a:t> por</a:t>
            </a:r>
            <a:r>
              <a:rPr spc="4"/>
              <a:t> </a:t>
            </a:r>
            <a:r>
              <a:t>estratagemas</a:t>
            </a:r>
            <a:r>
              <a:rPr spc="0"/>
              <a:t> de</a:t>
            </a:r>
            <a:r>
              <a:rPr spc="4"/>
              <a:t> </a:t>
            </a:r>
            <a:r>
              <a:rPr spc="0"/>
              <a:t>hombres</a:t>
            </a:r>
            <a:r>
              <a:rPr spc="4"/>
              <a:t> </a:t>
            </a:r>
            <a:r>
              <a:rPr spc="0"/>
              <a:t>que</a:t>
            </a:r>
            <a:r>
              <a:rPr spc="4"/>
              <a:t> </a:t>
            </a:r>
            <a:r>
              <a:rPr spc="0"/>
              <a:t>para </a:t>
            </a:r>
            <a:r>
              <a:rPr spc="4"/>
              <a:t> </a:t>
            </a:r>
            <a:r>
              <a:t>engañar</a:t>
            </a:r>
            <a:r>
              <a:rPr spc="0"/>
              <a:t> </a:t>
            </a:r>
            <a:r>
              <a:t>emplean</a:t>
            </a:r>
            <a:r>
              <a:rPr spc="0"/>
              <a:t> </a:t>
            </a:r>
            <a:r>
              <a:t>con</a:t>
            </a:r>
            <a:r>
              <a:rPr spc="0"/>
              <a:t> </a:t>
            </a:r>
            <a:r>
              <a:t>astucia</a:t>
            </a:r>
            <a:r>
              <a:rPr spc="0"/>
              <a:t> las</a:t>
            </a:r>
            <a:r>
              <a:rPr spc="4"/>
              <a:t> </a:t>
            </a:r>
            <a:r>
              <a:t>artimañas</a:t>
            </a:r>
            <a:r>
              <a:rPr spc="0"/>
              <a:t> </a:t>
            </a:r>
            <a:r>
              <a:t>del </a:t>
            </a:r>
            <a:r>
              <a:rPr spc="0"/>
              <a:t> error”.</a:t>
            </a:r>
          </a:p>
          <a:p>
            <a:pPr marL="194945" marR="5080" indent="-182879" algn="just">
              <a:lnSpc>
                <a:spcPct val="79800"/>
              </a:lnSpc>
              <a:spcBef>
                <a:spcPts val="1200"/>
              </a:spcBef>
              <a:buClr>
                <a:srgbClr val="9E3611"/>
              </a:buClr>
              <a:buSzPct val="82500"/>
              <a:buChar char="▪"/>
              <a:tabLst>
                <a:tab pos="203200" algn="l"/>
              </a:tabLst>
              <a:defRPr spc="-4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Esto</a:t>
            </a:r>
            <a:r>
              <a:rPr spc="0"/>
              <a:t> </a:t>
            </a:r>
            <a:r>
              <a:t>implica</a:t>
            </a:r>
            <a:r>
              <a:rPr spc="0"/>
              <a:t> </a:t>
            </a:r>
            <a:r>
              <a:t>crecimiento</a:t>
            </a:r>
            <a:r>
              <a:rPr spc="0"/>
              <a:t> </a:t>
            </a:r>
            <a:r>
              <a:t>continuo,</a:t>
            </a:r>
            <a:r>
              <a:rPr spc="993"/>
              <a:t> </a:t>
            </a:r>
            <a:r>
              <a:rPr spc="0"/>
              <a:t>estoy </a:t>
            </a:r>
            <a:r>
              <a:rPr spc="4"/>
              <a:t> </a:t>
            </a:r>
            <a:r>
              <a:t>convencido</a:t>
            </a:r>
            <a:r>
              <a:rPr spc="989"/>
              <a:t> </a:t>
            </a:r>
            <a:r>
              <a:rPr spc="0"/>
              <a:t>que</a:t>
            </a:r>
            <a:r>
              <a:rPr spc="980"/>
              <a:t> </a:t>
            </a:r>
            <a:r>
              <a:t>es</a:t>
            </a:r>
            <a:r>
              <a:rPr spc="0"/>
              <a:t> un</a:t>
            </a:r>
            <a:r>
              <a:rPr spc="980"/>
              <a:t> </a:t>
            </a:r>
            <a:r>
              <a:rPr spc="0"/>
              <a:t>proceso</a:t>
            </a:r>
            <a:r>
              <a:rPr spc="980"/>
              <a:t> </a:t>
            </a:r>
            <a:r>
              <a:t>continuo</a:t>
            </a:r>
            <a:r>
              <a:rPr spc="989"/>
              <a:t> </a:t>
            </a:r>
            <a:r>
              <a:rPr spc="0"/>
              <a:t>y </a:t>
            </a:r>
            <a:r>
              <a:rPr spc="-989"/>
              <a:t> </a:t>
            </a:r>
            <a:r>
              <a:t>permanente.</a:t>
            </a:r>
            <a:r>
              <a:rPr spc="0"/>
              <a:t> </a:t>
            </a:r>
            <a:r>
              <a:t>Crecer</a:t>
            </a:r>
            <a:r>
              <a:rPr spc="0"/>
              <a:t> a</a:t>
            </a:r>
            <a:r>
              <a:rPr spc="4"/>
              <a:t> </a:t>
            </a:r>
            <a:r>
              <a:t>lado</a:t>
            </a:r>
            <a:r>
              <a:rPr spc="0"/>
              <a:t> u</a:t>
            </a:r>
            <a:r>
              <a:rPr spc="4"/>
              <a:t> </a:t>
            </a:r>
            <a:r>
              <a:rPr spc="0"/>
              <a:t>otro</a:t>
            </a:r>
            <a:r>
              <a:rPr spc="4"/>
              <a:t> </a:t>
            </a:r>
            <a:r>
              <a:rPr spc="0"/>
              <a:t>discipulo</a:t>
            </a:r>
            <a:r>
              <a:rPr spc="4"/>
              <a:t> </a:t>
            </a:r>
            <a:r>
              <a:rPr spc="0"/>
              <a:t>que </a:t>
            </a:r>
            <a:r>
              <a:rPr spc="4"/>
              <a:t> </a:t>
            </a:r>
            <a:r>
              <a:t>tambien</a:t>
            </a:r>
            <a:r>
              <a:rPr spc="0"/>
              <a:t> </a:t>
            </a:r>
            <a:r>
              <a:t>desea</a:t>
            </a:r>
            <a:r>
              <a:rPr spc="0"/>
              <a:t> </a:t>
            </a:r>
            <a:r>
              <a:t>crecer</a:t>
            </a:r>
            <a:r>
              <a:rPr spc="0"/>
              <a:t> a</a:t>
            </a:r>
            <a:r>
              <a:t> </a:t>
            </a:r>
            <a:r>
              <a:rPr spc="0"/>
              <a:t>la</a:t>
            </a:r>
            <a:r>
              <a:t> imagen</a:t>
            </a:r>
            <a:r>
              <a:rPr spc="0"/>
              <a:t> de</a:t>
            </a:r>
            <a:r>
              <a:t> Cristo.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14363" y="1597925"/>
            <a:ext cx="3915521" cy="351731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object 3" descr="object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791" y="2144024"/>
            <a:ext cx="2343299" cy="443507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object 4" descr="object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37681" y="3236224"/>
            <a:ext cx="1744562" cy="351731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object 5"/>
          <p:cNvSpPr txBox="1"/>
          <p:nvPr>
            <p:ph type="title"/>
          </p:nvPr>
        </p:nvSpPr>
        <p:spPr>
          <a:xfrm>
            <a:off x="9516009" y="3060699"/>
            <a:ext cx="1296671" cy="635001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b="1" spc="-100" sz="4000"/>
            </a:pPr>
            <a:r>
              <a:t>NO</a:t>
            </a:r>
            <a:r>
              <a:rPr spc="0"/>
              <a:t>!!!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1134" y="570456"/>
            <a:ext cx="8534597" cy="598737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object 3"/>
          <p:cNvSpPr txBox="1"/>
          <p:nvPr/>
        </p:nvSpPr>
        <p:spPr>
          <a:xfrm>
            <a:off x="500770" y="2110357"/>
            <a:ext cx="11289032" cy="2793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 algn="just">
              <a:lnSpc>
                <a:spcPct val="89700"/>
              </a:lnSpc>
              <a:spcBef>
                <a:spcPts val="500"/>
              </a:spcBef>
              <a:defRPr spc="-5" sz="3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“Solito No!”, es </a:t>
            </a:r>
            <a:r>
              <a:rPr spc="0"/>
              <a:t>una </a:t>
            </a:r>
            <a:r>
              <a:t>expresion </a:t>
            </a:r>
            <a:r>
              <a:rPr spc="0"/>
              <a:t>que va </a:t>
            </a:r>
            <a:r>
              <a:t>en contra </a:t>
            </a:r>
            <a:r>
              <a:rPr spc="0"/>
              <a:t>de </a:t>
            </a:r>
            <a:r>
              <a:t>caminar solo, </a:t>
            </a:r>
            <a:r>
              <a:rPr spc="0"/>
              <a:t> </a:t>
            </a:r>
            <a:r>
              <a:t>como</a:t>
            </a:r>
            <a:r>
              <a:rPr spc="695"/>
              <a:t> </a:t>
            </a:r>
            <a:r>
              <a:t>parte</a:t>
            </a:r>
            <a:r>
              <a:rPr spc="690"/>
              <a:t> </a:t>
            </a:r>
            <a:r>
              <a:rPr spc="0"/>
              <a:t>de</a:t>
            </a:r>
            <a:r>
              <a:rPr spc="695"/>
              <a:t> </a:t>
            </a:r>
            <a:r>
              <a:t>la</a:t>
            </a:r>
            <a:r>
              <a:rPr spc="690"/>
              <a:t> </a:t>
            </a:r>
            <a:r>
              <a:t>cultura</a:t>
            </a:r>
            <a:r>
              <a:rPr spc="695"/>
              <a:t> </a:t>
            </a:r>
            <a:r>
              <a:t>del</a:t>
            </a:r>
            <a:r>
              <a:rPr spc="695"/>
              <a:t> </a:t>
            </a:r>
            <a:r>
              <a:t>discipulado</a:t>
            </a:r>
            <a:r>
              <a:rPr spc="695"/>
              <a:t> </a:t>
            </a:r>
            <a:r>
              <a:t>en</a:t>
            </a:r>
            <a:r>
              <a:rPr spc="695"/>
              <a:t> </a:t>
            </a:r>
            <a:r>
              <a:t>este</a:t>
            </a:r>
            <a:r>
              <a:rPr spc="695"/>
              <a:t> </a:t>
            </a:r>
            <a:r>
              <a:t>desafio</a:t>
            </a:r>
            <a:r>
              <a:rPr spc="695"/>
              <a:t> </a:t>
            </a:r>
            <a:r>
              <a:rPr spc="0"/>
              <a:t>de</a:t>
            </a:r>
            <a:r>
              <a:rPr spc="690"/>
              <a:t> </a:t>
            </a:r>
            <a:r>
              <a:rPr spc="0"/>
              <a:t>10 </a:t>
            </a:r>
            <a:r>
              <a:rPr spc="-810"/>
              <a:t> </a:t>
            </a:r>
            <a:r>
              <a:t>años:</a:t>
            </a:r>
            <a:r>
              <a:rPr spc="-10"/>
              <a:t> </a:t>
            </a:r>
            <a:r>
              <a:rPr spc="0"/>
              <a:t>2021 </a:t>
            </a:r>
            <a:r>
              <a:t>al </a:t>
            </a:r>
            <a:r>
              <a:rPr spc="0"/>
              <a:t>2030.</a:t>
            </a:r>
          </a:p>
          <a:p>
            <a:pPr marR="5080" indent="12700" algn="just">
              <a:lnSpc>
                <a:spcPts val="3600"/>
              </a:lnSpc>
              <a:spcBef>
                <a:spcPts val="1200"/>
              </a:spcBef>
              <a:defRPr spc="-5" sz="3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La</a:t>
            </a:r>
            <a:r>
              <a:rPr spc="0"/>
              <a:t> </a:t>
            </a:r>
            <a:r>
              <a:t>iglesia</a:t>
            </a:r>
            <a:r>
              <a:rPr spc="0"/>
              <a:t> </a:t>
            </a:r>
            <a:r>
              <a:t>debe</a:t>
            </a:r>
            <a:r>
              <a:rPr spc="0"/>
              <a:t> </a:t>
            </a:r>
            <a:r>
              <a:t>ser</a:t>
            </a:r>
            <a:r>
              <a:rPr spc="0"/>
              <a:t> un</a:t>
            </a:r>
            <a:r>
              <a:rPr spc="5"/>
              <a:t> </a:t>
            </a:r>
            <a:r>
              <a:rPr b="1"/>
              <a:t>lugar</a:t>
            </a:r>
            <a:r>
              <a:rPr b="1" spc="0"/>
              <a:t> de</a:t>
            </a:r>
            <a:r>
              <a:rPr b="1" spc="5"/>
              <a:t> </a:t>
            </a:r>
            <a:r>
              <a:rPr b="1"/>
              <a:t>compañerismo</a:t>
            </a:r>
            <a:r>
              <a:t>,</a:t>
            </a:r>
            <a:r>
              <a:rPr spc="0"/>
              <a:t> donde</a:t>
            </a:r>
            <a:r>
              <a:rPr spc="5"/>
              <a:t> </a:t>
            </a:r>
            <a:r>
              <a:t>los </a:t>
            </a:r>
            <a:r>
              <a:rPr spc="0"/>
              <a:t> </a:t>
            </a:r>
            <a:r>
              <a:t>cristianos puedan convivir fraternalmente </a:t>
            </a:r>
            <a:r>
              <a:rPr spc="0"/>
              <a:t>y </a:t>
            </a:r>
            <a:r>
              <a:t>honrarse </a:t>
            </a:r>
            <a:r>
              <a:rPr spc="0"/>
              <a:t>unos a </a:t>
            </a:r>
            <a:r>
              <a:t>otros </a:t>
            </a:r>
            <a:r>
              <a:rPr spc="0"/>
              <a:t> </a:t>
            </a:r>
            <a:r>
              <a:t>(Romanos</a:t>
            </a:r>
            <a:r>
              <a:rPr spc="715"/>
              <a:t> </a:t>
            </a:r>
            <a:r>
              <a:t>12:10),</a:t>
            </a:r>
            <a:r>
              <a:rPr spc="715"/>
              <a:t> </a:t>
            </a:r>
            <a:r>
              <a:t>instruirse</a:t>
            </a:r>
            <a:r>
              <a:rPr spc="715"/>
              <a:t> </a:t>
            </a:r>
            <a:r>
              <a:rPr spc="0"/>
              <a:t>unos</a:t>
            </a:r>
            <a:r>
              <a:rPr spc="720"/>
              <a:t> </a:t>
            </a:r>
            <a:r>
              <a:rPr spc="0"/>
              <a:t>a</a:t>
            </a:r>
            <a:r>
              <a:rPr spc="715"/>
              <a:t> </a:t>
            </a:r>
            <a:r>
              <a:t>otros</a:t>
            </a:r>
            <a:r>
              <a:rPr spc="720"/>
              <a:t> </a:t>
            </a:r>
            <a:r>
              <a:t>(Romanos</a:t>
            </a:r>
            <a:r>
              <a:rPr spc="720"/>
              <a:t> </a:t>
            </a:r>
            <a:r>
              <a:t>15:14),</a:t>
            </a:r>
            <a:r>
              <a:rPr spc="710"/>
              <a:t> </a:t>
            </a:r>
            <a:r>
              <a:t>ser</a:t>
            </a:r>
          </a:p>
        </p:txBody>
      </p:sp>
      <p:sp>
        <p:nvSpPr>
          <p:cNvPr id="95" name="object 4"/>
          <p:cNvSpPr txBox="1"/>
          <p:nvPr/>
        </p:nvSpPr>
        <p:spPr>
          <a:xfrm>
            <a:off x="500770" y="5387340"/>
            <a:ext cx="10292082" cy="452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1841500" algn="l"/>
                <a:tab pos="2959100" algn="l"/>
                <a:tab pos="3467100" algn="l"/>
                <a:tab pos="4622800" algn="l"/>
                <a:tab pos="5295900" algn="l"/>
                <a:tab pos="8115300" algn="l"/>
                <a:tab pos="9410700" algn="l"/>
                <a:tab pos="9944100" algn="l"/>
              </a:tabLst>
              <a:defRPr spc="-5" sz="3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</a:t>
            </a:r>
            <a:r>
              <a:rPr spc="0"/>
              <a:t>n</a:t>
            </a:r>
            <a:r>
              <a:t>ima</a:t>
            </a:r>
            <a:r>
              <a:rPr spc="0"/>
              <a:t>rse	unos	a	o</a:t>
            </a:r>
            <a:r>
              <a:t>t</a:t>
            </a:r>
            <a:r>
              <a:rPr spc="0"/>
              <a:t>ros	(1	</a:t>
            </a:r>
            <a:r>
              <a:rPr spc="-234"/>
              <a:t>T</a:t>
            </a:r>
            <a:r>
              <a:t>e</a:t>
            </a:r>
            <a:r>
              <a:rPr spc="0"/>
              <a:t>s</a:t>
            </a:r>
            <a:r>
              <a:t>al</a:t>
            </a:r>
            <a:r>
              <a:rPr spc="0"/>
              <a:t>on</a:t>
            </a:r>
            <a:r>
              <a:t>ice</a:t>
            </a:r>
            <a:r>
              <a:rPr spc="0"/>
              <a:t>ns</a:t>
            </a:r>
            <a:r>
              <a:t>e</a:t>
            </a:r>
            <a:r>
              <a:rPr spc="0"/>
              <a:t>s	5</a:t>
            </a:r>
            <a:r>
              <a:t>:</a:t>
            </a:r>
            <a:r>
              <a:rPr spc="-125"/>
              <a:t>1</a:t>
            </a:r>
            <a:r>
              <a:t>1</a:t>
            </a:r>
            <a:r>
              <a:rPr spc="0"/>
              <a:t>),	y	</a:t>
            </a:r>
            <a:r>
              <a:t>lo</a:t>
            </a:r>
          </a:p>
        </p:txBody>
      </p:sp>
      <p:sp>
        <p:nvSpPr>
          <p:cNvPr id="96" name="object 5"/>
          <p:cNvSpPr txBox="1"/>
          <p:nvPr/>
        </p:nvSpPr>
        <p:spPr>
          <a:xfrm>
            <a:off x="500770" y="4930140"/>
            <a:ext cx="11289032" cy="936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algn="r">
              <a:lnSpc>
                <a:spcPts val="3700"/>
              </a:lnSpc>
              <a:spcBef>
                <a:spcPts val="100"/>
              </a:spcBef>
              <a:tabLst>
                <a:tab pos="1828800" algn="l"/>
                <a:tab pos="2374900" algn="l"/>
                <a:tab pos="5346700" algn="l"/>
                <a:tab pos="6464300" algn="l"/>
                <a:tab pos="7404100" algn="l"/>
                <a:tab pos="8572500" algn="l"/>
                <a:tab pos="10261600" algn="l"/>
              </a:tabLst>
              <a:defRPr spc="-5" sz="3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benignos	</a:t>
            </a:r>
            <a:r>
              <a:rPr spc="0"/>
              <a:t>y	</a:t>
            </a:r>
            <a:r>
              <a:t>misericordiosos	</a:t>
            </a:r>
            <a:r>
              <a:rPr spc="0"/>
              <a:t>unos	</a:t>
            </a:r>
            <a:r>
              <a:t>con	otros	(Efesios	4:32),</a:t>
            </a:r>
          </a:p>
          <a:p>
            <a:pPr marR="5080" algn="r">
              <a:lnSpc>
                <a:spcPts val="3700"/>
              </a:lnSpc>
              <a:defRPr spc="-5" sz="3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más</a:t>
            </a:r>
          </a:p>
        </p:txBody>
      </p:sp>
      <p:sp>
        <p:nvSpPr>
          <p:cNvPr id="97" name="object 6"/>
          <p:cNvSpPr txBox="1"/>
          <p:nvPr/>
        </p:nvSpPr>
        <p:spPr>
          <a:xfrm>
            <a:off x="500770" y="5832347"/>
            <a:ext cx="7769861" cy="452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5" sz="3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importante, amarse </a:t>
            </a:r>
            <a:r>
              <a:rPr spc="0"/>
              <a:t>unos</a:t>
            </a:r>
            <a:r>
              <a:t> </a:t>
            </a:r>
            <a:r>
              <a:rPr spc="0"/>
              <a:t>a</a:t>
            </a:r>
            <a:r>
              <a:t> otros </a:t>
            </a:r>
            <a:r>
              <a:rPr spc="0"/>
              <a:t>(1 </a:t>
            </a:r>
            <a:r>
              <a:t>Juan</a:t>
            </a:r>
            <a:r>
              <a:rPr spc="0"/>
              <a:t> </a:t>
            </a:r>
            <a:r>
              <a:rPr spc="-25"/>
              <a:t>3:11).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