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7" r:id="rId2"/>
    <p:sldMasterId id="2147483742" r:id="rId3"/>
  </p:sldMasterIdLst>
  <p:notesMasterIdLst>
    <p:notesMasterId r:id="rId13"/>
  </p:notesMasterIdLst>
  <p:sldIdLst>
    <p:sldId id="267" r:id="rId4"/>
    <p:sldId id="275" r:id="rId5"/>
    <p:sldId id="263" r:id="rId6"/>
    <p:sldId id="264" r:id="rId7"/>
    <p:sldId id="259" r:id="rId8"/>
    <p:sldId id="273" r:id="rId9"/>
    <p:sldId id="562" r:id="rId10"/>
    <p:sldId id="274" r:id="rId11"/>
    <p:sldId id="269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86"/>
    <p:restoredTop sz="95918"/>
  </p:normalViewPr>
  <p:slideViewPr>
    <p:cSldViewPr snapToGrid="0" snapToObjects="1">
      <p:cViewPr varScale="1">
        <p:scale>
          <a:sx n="119" d="100"/>
          <a:sy n="119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6556F-C5B5-2C4E-A16D-DE1A41F65759}" type="datetimeFigureOut">
              <a:rPr lang="es-ES_tradnl" smtClean="0"/>
              <a:t>20/1/22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70DD-4E48-C040-8DB4-8503D089FBE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97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B1B-52BA-B940-B765-403EF9CB1404}" type="datetimeFigureOut">
              <a:rPr lang="es-EC" smtClean="0"/>
              <a:t>20/1/22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35-EA1E-894C-9F1E-27F1ED5E5F6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83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B1B-52BA-B940-B765-403EF9CB1404}" type="datetimeFigureOut">
              <a:rPr lang="es-EC" smtClean="0"/>
              <a:t>20/1/22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35-EA1E-894C-9F1E-27F1ED5E5F6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86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B1B-52BA-B940-B765-403EF9CB1404}" type="datetimeFigureOut">
              <a:rPr lang="es-EC" smtClean="0"/>
              <a:t>20/1/22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35-EA1E-894C-9F1E-27F1ED5E5F6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79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</p:spTree>
    <p:extLst>
      <p:ext uri="{BB962C8B-B14F-4D97-AF65-F5344CB8AC3E}">
        <p14:creationId xmlns:p14="http://schemas.microsoft.com/office/powerpoint/2010/main" val="33741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1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to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27346" y="1978880"/>
            <a:ext cx="2641093" cy="2900241"/>
          </a:xfrm>
          <a:custGeom>
            <a:avLst/>
            <a:gdLst>
              <a:gd name="connsiteX0" fmla="*/ 528219 w 2641093"/>
              <a:gd name="connsiteY0" fmla="*/ 0 h 2900241"/>
              <a:gd name="connsiteX1" fmla="*/ 2641093 w 2641093"/>
              <a:gd name="connsiteY1" fmla="*/ 0 h 2900241"/>
              <a:gd name="connsiteX2" fmla="*/ 2112875 w 2641093"/>
              <a:gd name="connsiteY2" fmla="*/ 2900241 h 2900241"/>
              <a:gd name="connsiteX3" fmla="*/ 0 w 2641093"/>
              <a:gd name="connsiteY3" fmla="*/ 2900241 h 290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093" h="2900241">
                <a:moveTo>
                  <a:pt x="528219" y="0"/>
                </a:moveTo>
                <a:lnTo>
                  <a:pt x="2641093" y="0"/>
                </a:lnTo>
                <a:lnTo>
                  <a:pt x="2112875" y="2900241"/>
                </a:lnTo>
                <a:lnTo>
                  <a:pt x="0" y="290024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/click on picture icon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274931" y="2318474"/>
            <a:ext cx="2033361" cy="2294025"/>
          </a:xfrm>
          <a:custGeom>
            <a:avLst/>
            <a:gdLst>
              <a:gd name="connsiteX0" fmla="*/ 508340 w 2033361"/>
              <a:gd name="connsiteY0" fmla="*/ 0 h 2294025"/>
              <a:gd name="connsiteX1" fmla="*/ 2033361 w 2033361"/>
              <a:gd name="connsiteY1" fmla="*/ 0 h 2294025"/>
              <a:gd name="connsiteX2" fmla="*/ 1525021 w 2033361"/>
              <a:gd name="connsiteY2" fmla="*/ 2294025 h 2294025"/>
              <a:gd name="connsiteX3" fmla="*/ 0 w 2033361"/>
              <a:gd name="connsiteY3" fmla="*/ 2294025 h 229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361" h="2294025">
                <a:moveTo>
                  <a:pt x="508340" y="0"/>
                </a:moveTo>
                <a:lnTo>
                  <a:pt x="2033361" y="0"/>
                </a:lnTo>
                <a:lnTo>
                  <a:pt x="1525021" y="2294025"/>
                </a:lnTo>
                <a:lnTo>
                  <a:pt x="0" y="2294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</p:spTree>
    <p:extLst>
      <p:ext uri="{BB962C8B-B14F-4D97-AF65-F5344CB8AC3E}">
        <p14:creationId xmlns:p14="http://schemas.microsoft.com/office/powerpoint/2010/main" val="16819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&amp; Our Company ?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5235" y="1351801"/>
            <a:ext cx="5400000" cy="207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00477" y="2139043"/>
            <a:ext cx="2772000" cy="245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095235" y="1811030"/>
            <a:ext cx="2772000" cy="245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0979" y="4262343"/>
            <a:ext cx="2624400" cy="1256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</p:spTree>
    <p:extLst>
      <p:ext uri="{BB962C8B-B14F-4D97-AF65-F5344CB8AC3E}">
        <p14:creationId xmlns:p14="http://schemas.microsoft.com/office/powerpoint/2010/main" val="30128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1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Establishmen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58813" y="3966387"/>
            <a:ext cx="4413927" cy="2075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360993" y="1610342"/>
            <a:ext cx="7172196" cy="235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</p:spTree>
    <p:extLst>
      <p:ext uri="{BB962C8B-B14F-4D97-AF65-F5344CB8AC3E}">
        <p14:creationId xmlns:p14="http://schemas.microsoft.com/office/powerpoint/2010/main" val="7982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413665" y="1665289"/>
            <a:ext cx="2714276" cy="3036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8633223" y="1796284"/>
            <a:ext cx="2714276" cy="3036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9169011" y="1815178"/>
            <a:ext cx="2142699" cy="20321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46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6" grpId="0"/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any Features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12700" y="1"/>
            <a:ext cx="12204700" cy="3700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5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Dedicated Team Ever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57292" y="1641484"/>
            <a:ext cx="2456265" cy="1954343"/>
          </a:xfrm>
          <a:custGeom>
            <a:avLst/>
            <a:gdLst>
              <a:gd name="connsiteX0" fmla="*/ 217627 w 2456265"/>
              <a:gd name="connsiteY0" fmla="*/ 0 h 1954343"/>
              <a:gd name="connsiteX1" fmla="*/ 2238290 w 2456265"/>
              <a:gd name="connsiteY1" fmla="*/ 0 h 1954343"/>
              <a:gd name="connsiteX2" fmla="*/ 2456265 w 2456265"/>
              <a:gd name="connsiteY2" fmla="*/ 217975 h 1954343"/>
              <a:gd name="connsiteX3" fmla="*/ 2456265 w 2456265"/>
              <a:gd name="connsiteY3" fmla="*/ 1954343 h 1954343"/>
              <a:gd name="connsiteX4" fmla="*/ 0 w 2456265"/>
              <a:gd name="connsiteY4" fmla="*/ 1954343 h 1954343"/>
              <a:gd name="connsiteX5" fmla="*/ 0 w 2456265"/>
              <a:gd name="connsiteY5" fmla="*/ 214523 h 1954343"/>
              <a:gd name="connsiteX6" fmla="*/ 4080 w 2456265"/>
              <a:gd name="connsiteY6" fmla="*/ 174045 h 1954343"/>
              <a:gd name="connsiteX7" fmla="*/ 217627 w 2456265"/>
              <a:gd name="connsiteY7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6265" h="1954343">
                <a:moveTo>
                  <a:pt x="217627" y="0"/>
                </a:moveTo>
                <a:lnTo>
                  <a:pt x="2238290" y="0"/>
                </a:lnTo>
                <a:cubicBezTo>
                  <a:pt x="2358674" y="0"/>
                  <a:pt x="2456265" y="97591"/>
                  <a:pt x="2456265" y="217975"/>
                </a:cubicBezTo>
                <a:lnTo>
                  <a:pt x="2456265" y="1954343"/>
                </a:lnTo>
                <a:lnTo>
                  <a:pt x="0" y="1954343"/>
                </a:lnTo>
                <a:lnTo>
                  <a:pt x="0" y="214523"/>
                </a:lnTo>
                <a:lnTo>
                  <a:pt x="4080" y="174045"/>
                </a:lnTo>
                <a:cubicBezTo>
                  <a:pt x="24406" y="74718"/>
                  <a:pt x="112291" y="0"/>
                  <a:pt x="2176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3463330" y="3625943"/>
            <a:ext cx="2456265" cy="1954343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739820 h 1954343"/>
              <a:gd name="connsiteX3" fmla="*/ 2452185 w 2456265"/>
              <a:gd name="connsiteY3" fmla="*/ 1780298 h 1954343"/>
              <a:gd name="connsiteX4" fmla="*/ 2238638 w 2456265"/>
              <a:gd name="connsiteY4" fmla="*/ 1954343 h 1954343"/>
              <a:gd name="connsiteX5" fmla="*/ 217975 w 2456265"/>
              <a:gd name="connsiteY5" fmla="*/ 1954343 h 1954343"/>
              <a:gd name="connsiteX6" fmla="*/ 0 w 2456265"/>
              <a:gd name="connsiteY6" fmla="*/ 1736368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739820"/>
                </a:lnTo>
                <a:lnTo>
                  <a:pt x="2452185" y="1780298"/>
                </a:lnTo>
                <a:cubicBezTo>
                  <a:pt x="2431859" y="1879625"/>
                  <a:pt x="2343974" y="1954343"/>
                  <a:pt x="2238638" y="1954343"/>
                </a:cubicBezTo>
                <a:lnTo>
                  <a:pt x="217975" y="1954343"/>
                </a:lnTo>
                <a:cubicBezTo>
                  <a:pt x="97591" y="1954343"/>
                  <a:pt x="0" y="1856752"/>
                  <a:pt x="0" y="17363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6272756" y="1666336"/>
            <a:ext cx="2456265" cy="1954343"/>
          </a:xfrm>
          <a:custGeom>
            <a:avLst/>
            <a:gdLst>
              <a:gd name="connsiteX0" fmla="*/ 217627 w 2456265"/>
              <a:gd name="connsiteY0" fmla="*/ 0 h 1954343"/>
              <a:gd name="connsiteX1" fmla="*/ 2238290 w 2456265"/>
              <a:gd name="connsiteY1" fmla="*/ 0 h 1954343"/>
              <a:gd name="connsiteX2" fmla="*/ 2456265 w 2456265"/>
              <a:gd name="connsiteY2" fmla="*/ 217975 h 1954343"/>
              <a:gd name="connsiteX3" fmla="*/ 2456265 w 2456265"/>
              <a:gd name="connsiteY3" fmla="*/ 1954343 h 1954343"/>
              <a:gd name="connsiteX4" fmla="*/ 0 w 2456265"/>
              <a:gd name="connsiteY4" fmla="*/ 1954343 h 1954343"/>
              <a:gd name="connsiteX5" fmla="*/ 0 w 2456265"/>
              <a:gd name="connsiteY5" fmla="*/ 214523 h 1954343"/>
              <a:gd name="connsiteX6" fmla="*/ 4080 w 2456265"/>
              <a:gd name="connsiteY6" fmla="*/ 174045 h 1954343"/>
              <a:gd name="connsiteX7" fmla="*/ 217627 w 2456265"/>
              <a:gd name="connsiteY7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6265" h="1954343">
                <a:moveTo>
                  <a:pt x="217627" y="0"/>
                </a:moveTo>
                <a:lnTo>
                  <a:pt x="2238290" y="0"/>
                </a:lnTo>
                <a:cubicBezTo>
                  <a:pt x="2358674" y="0"/>
                  <a:pt x="2456265" y="97591"/>
                  <a:pt x="2456265" y="217975"/>
                </a:cubicBezTo>
                <a:lnTo>
                  <a:pt x="2456265" y="1954343"/>
                </a:lnTo>
                <a:lnTo>
                  <a:pt x="0" y="1954343"/>
                </a:lnTo>
                <a:lnTo>
                  <a:pt x="0" y="214523"/>
                </a:lnTo>
                <a:lnTo>
                  <a:pt x="4080" y="174045"/>
                </a:lnTo>
                <a:cubicBezTo>
                  <a:pt x="24406" y="74718"/>
                  <a:pt x="112291" y="0"/>
                  <a:pt x="21762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9078794" y="3630107"/>
            <a:ext cx="2456265" cy="1954343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739820 h 1954343"/>
              <a:gd name="connsiteX3" fmla="*/ 2452185 w 2456265"/>
              <a:gd name="connsiteY3" fmla="*/ 1780298 h 1954343"/>
              <a:gd name="connsiteX4" fmla="*/ 2238638 w 2456265"/>
              <a:gd name="connsiteY4" fmla="*/ 1954343 h 1954343"/>
              <a:gd name="connsiteX5" fmla="*/ 217975 w 2456265"/>
              <a:gd name="connsiteY5" fmla="*/ 1954343 h 1954343"/>
              <a:gd name="connsiteX6" fmla="*/ 0 w 2456265"/>
              <a:gd name="connsiteY6" fmla="*/ 1736368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739820"/>
                </a:lnTo>
                <a:lnTo>
                  <a:pt x="2452185" y="1780298"/>
                </a:lnTo>
                <a:cubicBezTo>
                  <a:pt x="2431859" y="1879625"/>
                  <a:pt x="2343974" y="1954343"/>
                  <a:pt x="2238638" y="1954343"/>
                </a:cubicBezTo>
                <a:lnTo>
                  <a:pt x="217975" y="1954343"/>
                </a:lnTo>
                <a:cubicBezTo>
                  <a:pt x="97591" y="1954343"/>
                  <a:pt x="0" y="1856752"/>
                  <a:pt x="0" y="17363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82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Individual Team Member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6295604" y="1661705"/>
            <a:ext cx="2625311" cy="1954343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 hasCustomPrompt="1"/>
          </p:nvPr>
        </p:nvSpPr>
        <p:spPr>
          <a:xfrm>
            <a:off x="656946" y="1661705"/>
            <a:ext cx="2625311" cy="1954343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41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B1B-52BA-B940-B765-403EF9CB1404}" type="datetimeFigureOut">
              <a:rPr lang="es-EC" smtClean="0"/>
              <a:t>20/1/22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35-EA1E-894C-9F1E-27F1ED5E5F6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67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Happy Client Testimonial !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1"/>
          <p:cNvSpPr>
            <a:spLocks noGrp="1"/>
          </p:cNvSpPr>
          <p:nvPr>
            <p:ph type="pic" sz="quarter" idx="24" hasCustomPrompt="1"/>
          </p:nvPr>
        </p:nvSpPr>
        <p:spPr>
          <a:xfrm>
            <a:off x="5322243" y="5157645"/>
            <a:ext cx="1206062" cy="815505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25" hasCustomPrompt="1"/>
          </p:nvPr>
        </p:nvSpPr>
        <p:spPr>
          <a:xfrm>
            <a:off x="6540315" y="5157644"/>
            <a:ext cx="1206062" cy="815505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7758387" y="5157643"/>
            <a:ext cx="1206062" cy="815505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27" hasCustomPrompt="1"/>
          </p:nvPr>
        </p:nvSpPr>
        <p:spPr>
          <a:xfrm>
            <a:off x="8976459" y="5157642"/>
            <a:ext cx="1206062" cy="815505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824864" y="1603971"/>
            <a:ext cx="968400" cy="921600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9834975" y="2111544"/>
            <a:ext cx="1088856" cy="1088856"/>
          </a:xfrm>
          <a:custGeom>
            <a:avLst/>
            <a:gdLst>
              <a:gd name="connsiteX0" fmla="*/ 544428 w 1088856"/>
              <a:gd name="connsiteY0" fmla="*/ 0 h 1088856"/>
              <a:gd name="connsiteX1" fmla="*/ 1088856 w 1088856"/>
              <a:gd name="connsiteY1" fmla="*/ 544428 h 1088856"/>
              <a:gd name="connsiteX2" fmla="*/ 544428 w 1088856"/>
              <a:gd name="connsiteY2" fmla="*/ 1088856 h 1088856"/>
              <a:gd name="connsiteX3" fmla="*/ 0 w 1088856"/>
              <a:gd name="connsiteY3" fmla="*/ 544428 h 1088856"/>
              <a:gd name="connsiteX4" fmla="*/ 544428 w 1088856"/>
              <a:gd name="connsiteY4" fmla="*/ 0 h 108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856" h="1088856">
                <a:moveTo>
                  <a:pt x="544428" y="0"/>
                </a:moveTo>
                <a:cubicBezTo>
                  <a:pt x="845107" y="0"/>
                  <a:pt x="1088856" y="243749"/>
                  <a:pt x="1088856" y="544428"/>
                </a:cubicBezTo>
                <a:cubicBezTo>
                  <a:pt x="1088856" y="845107"/>
                  <a:pt x="845107" y="1088856"/>
                  <a:pt x="544428" y="1088856"/>
                </a:cubicBezTo>
                <a:cubicBezTo>
                  <a:pt x="243749" y="1088856"/>
                  <a:pt x="0" y="845107"/>
                  <a:pt x="0" y="544428"/>
                </a:cubicBezTo>
                <a:cubicBezTo>
                  <a:pt x="0" y="243749"/>
                  <a:pt x="243749" y="0"/>
                  <a:pt x="5444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7177761" y="2111544"/>
            <a:ext cx="1088856" cy="1088856"/>
          </a:xfrm>
          <a:custGeom>
            <a:avLst/>
            <a:gdLst>
              <a:gd name="connsiteX0" fmla="*/ 544428 w 1088856"/>
              <a:gd name="connsiteY0" fmla="*/ 0 h 1088856"/>
              <a:gd name="connsiteX1" fmla="*/ 1088856 w 1088856"/>
              <a:gd name="connsiteY1" fmla="*/ 544428 h 1088856"/>
              <a:gd name="connsiteX2" fmla="*/ 544428 w 1088856"/>
              <a:gd name="connsiteY2" fmla="*/ 1088856 h 1088856"/>
              <a:gd name="connsiteX3" fmla="*/ 0 w 1088856"/>
              <a:gd name="connsiteY3" fmla="*/ 544428 h 1088856"/>
              <a:gd name="connsiteX4" fmla="*/ 544428 w 1088856"/>
              <a:gd name="connsiteY4" fmla="*/ 0 h 108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856" h="1088856">
                <a:moveTo>
                  <a:pt x="544428" y="0"/>
                </a:moveTo>
                <a:cubicBezTo>
                  <a:pt x="845107" y="0"/>
                  <a:pt x="1088856" y="243749"/>
                  <a:pt x="1088856" y="544428"/>
                </a:cubicBezTo>
                <a:cubicBezTo>
                  <a:pt x="1088856" y="845107"/>
                  <a:pt x="845107" y="1088856"/>
                  <a:pt x="544428" y="1088856"/>
                </a:cubicBezTo>
                <a:cubicBezTo>
                  <a:pt x="243749" y="1088856"/>
                  <a:pt x="0" y="845107"/>
                  <a:pt x="0" y="544428"/>
                </a:cubicBezTo>
                <a:cubicBezTo>
                  <a:pt x="0" y="243749"/>
                  <a:pt x="243749" y="0"/>
                  <a:pt x="5444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4512432" y="2111544"/>
            <a:ext cx="1088856" cy="1088856"/>
          </a:xfrm>
          <a:custGeom>
            <a:avLst/>
            <a:gdLst>
              <a:gd name="connsiteX0" fmla="*/ 544428 w 1088856"/>
              <a:gd name="connsiteY0" fmla="*/ 0 h 1088856"/>
              <a:gd name="connsiteX1" fmla="*/ 1088856 w 1088856"/>
              <a:gd name="connsiteY1" fmla="*/ 544428 h 1088856"/>
              <a:gd name="connsiteX2" fmla="*/ 544428 w 1088856"/>
              <a:gd name="connsiteY2" fmla="*/ 1088856 h 1088856"/>
              <a:gd name="connsiteX3" fmla="*/ 0 w 1088856"/>
              <a:gd name="connsiteY3" fmla="*/ 544428 h 1088856"/>
              <a:gd name="connsiteX4" fmla="*/ 544428 w 1088856"/>
              <a:gd name="connsiteY4" fmla="*/ 0 h 108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856" h="1088856">
                <a:moveTo>
                  <a:pt x="544428" y="0"/>
                </a:moveTo>
                <a:cubicBezTo>
                  <a:pt x="845107" y="0"/>
                  <a:pt x="1088856" y="243749"/>
                  <a:pt x="1088856" y="544428"/>
                </a:cubicBezTo>
                <a:cubicBezTo>
                  <a:pt x="1088856" y="845107"/>
                  <a:pt x="845107" y="1088856"/>
                  <a:pt x="544428" y="1088856"/>
                </a:cubicBezTo>
                <a:cubicBezTo>
                  <a:pt x="243749" y="1088856"/>
                  <a:pt x="0" y="845107"/>
                  <a:pt x="0" y="544428"/>
                </a:cubicBezTo>
                <a:cubicBezTo>
                  <a:pt x="0" y="243749"/>
                  <a:pt x="243749" y="0"/>
                  <a:pt x="5444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0" hasCustomPrompt="1"/>
          </p:nvPr>
        </p:nvSpPr>
        <p:spPr>
          <a:xfrm>
            <a:off x="1793264" y="1603971"/>
            <a:ext cx="968400" cy="921600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1" hasCustomPrompt="1"/>
          </p:nvPr>
        </p:nvSpPr>
        <p:spPr>
          <a:xfrm>
            <a:off x="2761664" y="1603971"/>
            <a:ext cx="968400" cy="921600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2" hasCustomPrompt="1"/>
          </p:nvPr>
        </p:nvSpPr>
        <p:spPr>
          <a:xfrm>
            <a:off x="3730064" y="1603971"/>
            <a:ext cx="968400" cy="921600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3" hasCustomPrompt="1"/>
          </p:nvPr>
        </p:nvSpPr>
        <p:spPr>
          <a:xfrm>
            <a:off x="4698464" y="1603971"/>
            <a:ext cx="968400" cy="921600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28" hasCustomPrompt="1"/>
          </p:nvPr>
        </p:nvSpPr>
        <p:spPr>
          <a:xfrm>
            <a:off x="10194531" y="5157641"/>
            <a:ext cx="1206062" cy="815505"/>
          </a:xfrm>
          <a:custGeom>
            <a:avLst/>
            <a:gdLst>
              <a:gd name="connsiteX0" fmla="*/ 58650 w 2625311"/>
              <a:gd name="connsiteY0" fmla="*/ 0 h 1954343"/>
              <a:gd name="connsiteX1" fmla="*/ 2625311 w 2625311"/>
              <a:gd name="connsiteY1" fmla="*/ 0 h 1954343"/>
              <a:gd name="connsiteX2" fmla="*/ 2625311 w 2625311"/>
              <a:gd name="connsiteY2" fmla="*/ 1954343 h 1954343"/>
              <a:gd name="connsiteX3" fmla="*/ 58650 w 2625311"/>
              <a:gd name="connsiteY3" fmla="*/ 1954343 h 1954343"/>
              <a:gd name="connsiteX4" fmla="*/ 0 w 2625311"/>
              <a:gd name="connsiteY4" fmla="*/ 1895693 h 1954343"/>
              <a:gd name="connsiteX5" fmla="*/ 0 w 2625311"/>
              <a:gd name="connsiteY5" fmla="*/ 58650 h 1954343"/>
              <a:gd name="connsiteX6" fmla="*/ 58650 w 2625311"/>
              <a:gd name="connsiteY6" fmla="*/ 0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5311" h="1954343">
                <a:moveTo>
                  <a:pt x="58650" y="0"/>
                </a:moveTo>
                <a:lnTo>
                  <a:pt x="2625311" y="0"/>
                </a:lnTo>
                <a:lnTo>
                  <a:pt x="2625311" y="1954343"/>
                </a:lnTo>
                <a:lnTo>
                  <a:pt x="58650" y="1954343"/>
                </a:lnTo>
                <a:cubicBezTo>
                  <a:pt x="26258" y="1954343"/>
                  <a:pt x="0" y="1928085"/>
                  <a:pt x="0" y="1895693"/>
                </a:cubicBezTo>
                <a:lnTo>
                  <a:pt x="0" y="58650"/>
                </a:lnTo>
                <a:cubicBezTo>
                  <a:pt x="0" y="26258"/>
                  <a:pt x="26258" y="0"/>
                  <a:pt x="58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</p:spTree>
    <p:extLst>
      <p:ext uri="{BB962C8B-B14F-4D97-AF65-F5344CB8AC3E}">
        <p14:creationId xmlns:p14="http://schemas.microsoft.com/office/powerpoint/2010/main" val="29454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Member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1178804" y="1793246"/>
            <a:ext cx="2456265" cy="1954343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 hasCustomPrompt="1"/>
          </p:nvPr>
        </p:nvSpPr>
        <p:spPr>
          <a:xfrm>
            <a:off x="6078961" y="1793246"/>
            <a:ext cx="2456265" cy="1954343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8" hasCustomPrompt="1"/>
          </p:nvPr>
        </p:nvSpPr>
        <p:spPr>
          <a:xfrm>
            <a:off x="3637889" y="3757484"/>
            <a:ext cx="2456265" cy="1954343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9" hasCustomPrompt="1"/>
          </p:nvPr>
        </p:nvSpPr>
        <p:spPr>
          <a:xfrm>
            <a:off x="8545124" y="3757484"/>
            <a:ext cx="2456265" cy="1954343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39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Showcas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4726339" y="3916767"/>
            <a:ext cx="4107600" cy="228240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618739" y="3916767"/>
            <a:ext cx="4107600" cy="228240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835315" y="1665340"/>
            <a:ext cx="2739600" cy="225000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382547" y="1665341"/>
            <a:ext cx="2713455" cy="2251426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12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other Project Showcas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21" hasCustomPrompt="1"/>
          </p:nvPr>
        </p:nvSpPr>
        <p:spPr>
          <a:xfrm>
            <a:off x="8835177" y="1665339"/>
            <a:ext cx="2739600" cy="4500001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6095571" y="1665340"/>
            <a:ext cx="2739600" cy="225000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9" hasCustomPrompt="1"/>
          </p:nvPr>
        </p:nvSpPr>
        <p:spPr>
          <a:xfrm>
            <a:off x="3356115" y="3918194"/>
            <a:ext cx="2739600" cy="225000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 hasCustomPrompt="1"/>
          </p:nvPr>
        </p:nvSpPr>
        <p:spPr>
          <a:xfrm>
            <a:off x="6095001" y="3915340"/>
            <a:ext cx="2739600" cy="225000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3356258" y="1665340"/>
            <a:ext cx="2739600" cy="225000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03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Section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23" hasCustomPrompt="1"/>
          </p:nvPr>
        </p:nvSpPr>
        <p:spPr>
          <a:xfrm>
            <a:off x="4582199" y="4309424"/>
            <a:ext cx="4568599" cy="2548576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4309423"/>
            <a:ext cx="4583801" cy="2539393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2" hasCustomPrompt="1"/>
          </p:nvPr>
        </p:nvSpPr>
        <p:spPr>
          <a:xfrm>
            <a:off x="9164403" y="4339617"/>
            <a:ext cx="3056400" cy="250920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3054801" y="1800224"/>
            <a:ext cx="3056400" cy="250920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6109602" y="1800224"/>
            <a:ext cx="3056400" cy="250920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9164403" y="1800224"/>
            <a:ext cx="3056400" cy="250920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1800224"/>
            <a:ext cx="3056400" cy="250920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76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dning Projec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8123466" y="1626048"/>
            <a:ext cx="4068535" cy="251072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-13604" y="1626048"/>
            <a:ext cx="4068535" cy="2510720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24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ortfolio Images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1603604"/>
            <a:ext cx="3059790" cy="1734009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3069770" y="1603604"/>
            <a:ext cx="3059790" cy="1734009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6128655" y="1603604"/>
            <a:ext cx="3059790" cy="1734009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5" hasCustomPrompt="1"/>
          </p:nvPr>
        </p:nvSpPr>
        <p:spPr>
          <a:xfrm>
            <a:off x="9188446" y="1603604"/>
            <a:ext cx="3003555" cy="1734009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345912"/>
            <a:ext cx="3059790" cy="1734009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7" hasCustomPrompt="1"/>
          </p:nvPr>
        </p:nvSpPr>
        <p:spPr>
          <a:xfrm>
            <a:off x="3069770" y="3345912"/>
            <a:ext cx="3059790" cy="1734009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8" hasCustomPrompt="1"/>
          </p:nvPr>
        </p:nvSpPr>
        <p:spPr>
          <a:xfrm>
            <a:off x="6128655" y="3345912"/>
            <a:ext cx="3059790" cy="1734009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9" hasCustomPrompt="1"/>
          </p:nvPr>
        </p:nvSpPr>
        <p:spPr>
          <a:xfrm>
            <a:off x="9188446" y="3345912"/>
            <a:ext cx="3003555" cy="1734009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</p:spTree>
    <p:extLst>
      <p:ext uri="{BB962C8B-B14F-4D97-AF65-F5344CB8AC3E}">
        <p14:creationId xmlns:p14="http://schemas.microsoft.com/office/powerpoint/2010/main" val="272238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Mockup Design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5563485" y="2176010"/>
            <a:ext cx="5447416" cy="3631763"/>
          </a:xfrm>
          <a:custGeom>
            <a:avLst/>
            <a:gdLst>
              <a:gd name="connsiteX0" fmla="*/ 0 w 2456265"/>
              <a:gd name="connsiteY0" fmla="*/ 0 h 1954343"/>
              <a:gd name="connsiteX1" fmla="*/ 2456265 w 2456265"/>
              <a:gd name="connsiteY1" fmla="*/ 0 h 1954343"/>
              <a:gd name="connsiteX2" fmla="*/ 2456265 w 2456265"/>
              <a:gd name="connsiteY2" fmla="*/ 1954343 h 1954343"/>
              <a:gd name="connsiteX3" fmla="*/ 0 w 2456265"/>
              <a:gd name="connsiteY3" fmla="*/ 1954343 h 19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65" h="1954343">
                <a:moveTo>
                  <a:pt x="0" y="0"/>
                </a:moveTo>
                <a:lnTo>
                  <a:pt x="2456265" y="0"/>
                </a:lnTo>
                <a:lnTo>
                  <a:pt x="2456265" y="1954343"/>
                </a:lnTo>
                <a:lnTo>
                  <a:pt x="0" y="19543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753500" y="1523999"/>
            <a:ext cx="5448518" cy="47989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</p:spTree>
    <p:extLst>
      <p:ext uri="{BB962C8B-B14F-4D97-AF65-F5344CB8AC3E}">
        <p14:creationId xmlns:p14="http://schemas.microsoft.com/office/powerpoint/2010/main" val="7695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ojec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801101" y="2240281"/>
            <a:ext cx="1866900" cy="3308555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4706259" y="2120986"/>
            <a:ext cx="2679700" cy="3557144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7153279" y="2441883"/>
            <a:ext cx="4145004" cy="2595716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</p:spTree>
    <p:extLst>
      <p:ext uri="{BB962C8B-B14F-4D97-AF65-F5344CB8AC3E}">
        <p14:creationId xmlns:p14="http://schemas.microsoft.com/office/powerpoint/2010/main" val="23416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Mockup Product Sampl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-29072" y="-1"/>
            <a:ext cx="12221071" cy="5548835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5111243" y="2240281"/>
            <a:ext cx="1866900" cy="3308555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/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4268769" y="3278115"/>
            <a:ext cx="3685710" cy="2088001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</p:spTree>
    <p:extLst>
      <p:ext uri="{BB962C8B-B14F-4D97-AF65-F5344CB8AC3E}">
        <p14:creationId xmlns:p14="http://schemas.microsoft.com/office/powerpoint/2010/main" val="95182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B1B-52BA-B940-B765-403EF9CB1404}" type="datetimeFigureOut">
              <a:rPr lang="es-EC" smtClean="0"/>
              <a:t>20/1/22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35-EA1E-894C-9F1E-27F1ED5E5F6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37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event and project shedul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0" hasCustomPrompt="1"/>
          </p:nvPr>
        </p:nvSpPr>
        <p:spPr>
          <a:xfrm>
            <a:off x="1763547" y="5307574"/>
            <a:ext cx="921600" cy="921516"/>
          </a:xfrm>
          <a:custGeom>
            <a:avLst/>
            <a:gdLst>
              <a:gd name="connsiteX0" fmla="*/ 460800 w 921600"/>
              <a:gd name="connsiteY0" fmla="*/ 0 h 921516"/>
              <a:gd name="connsiteX1" fmla="*/ 921600 w 921600"/>
              <a:gd name="connsiteY1" fmla="*/ 460758 h 921516"/>
              <a:gd name="connsiteX2" fmla="*/ 460800 w 921600"/>
              <a:gd name="connsiteY2" fmla="*/ 921516 h 921516"/>
              <a:gd name="connsiteX3" fmla="*/ 0 w 921600"/>
              <a:gd name="connsiteY3" fmla="*/ 460758 h 921516"/>
              <a:gd name="connsiteX4" fmla="*/ 460800 w 921600"/>
              <a:gd name="connsiteY4" fmla="*/ 0 h 9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600" h="921516">
                <a:moveTo>
                  <a:pt x="460800" y="0"/>
                </a:moveTo>
                <a:cubicBezTo>
                  <a:pt x="715293" y="0"/>
                  <a:pt x="921600" y="206288"/>
                  <a:pt x="921600" y="460758"/>
                </a:cubicBezTo>
                <a:cubicBezTo>
                  <a:pt x="921600" y="715228"/>
                  <a:pt x="715293" y="921516"/>
                  <a:pt x="460800" y="921516"/>
                </a:cubicBezTo>
                <a:cubicBezTo>
                  <a:pt x="206307" y="921516"/>
                  <a:pt x="0" y="715228"/>
                  <a:pt x="0" y="460758"/>
                </a:cubicBezTo>
                <a:cubicBezTo>
                  <a:pt x="0" y="206288"/>
                  <a:pt x="206307" y="0"/>
                  <a:pt x="460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1" hasCustomPrompt="1"/>
          </p:nvPr>
        </p:nvSpPr>
        <p:spPr>
          <a:xfrm>
            <a:off x="3041288" y="5307574"/>
            <a:ext cx="921600" cy="921516"/>
          </a:xfrm>
          <a:custGeom>
            <a:avLst/>
            <a:gdLst>
              <a:gd name="connsiteX0" fmla="*/ 460800 w 921600"/>
              <a:gd name="connsiteY0" fmla="*/ 0 h 921516"/>
              <a:gd name="connsiteX1" fmla="*/ 921600 w 921600"/>
              <a:gd name="connsiteY1" fmla="*/ 460758 h 921516"/>
              <a:gd name="connsiteX2" fmla="*/ 460800 w 921600"/>
              <a:gd name="connsiteY2" fmla="*/ 921516 h 921516"/>
              <a:gd name="connsiteX3" fmla="*/ 0 w 921600"/>
              <a:gd name="connsiteY3" fmla="*/ 460758 h 921516"/>
              <a:gd name="connsiteX4" fmla="*/ 460800 w 921600"/>
              <a:gd name="connsiteY4" fmla="*/ 0 h 9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600" h="921516">
                <a:moveTo>
                  <a:pt x="460800" y="0"/>
                </a:moveTo>
                <a:cubicBezTo>
                  <a:pt x="715293" y="0"/>
                  <a:pt x="921600" y="206288"/>
                  <a:pt x="921600" y="460758"/>
                </a:cubicBezTo>
                <a:cubicBezTo>
                  <a:pt x="921600" y="715228"/>
                  <a:pt x="715293" y="921516"/>
                  <a:pt x="460800" y="921516"/>
                </a:cubicBezTo>
                <a:cubicBezTo>
                  <a:pt x="206307" y="921516"/>
                  <a:pt x="0" y="715228"/>
                  <a:pt x="0" y="460758"/>
                </a:cubicBezTo>
                <a:cubicBezTo>
                  <a:pt x="0" y="206288"/>
                  <a:pt x="206307" y="0"/>
                  <a:pt x="460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319029" y="5307574"/>
            <a:ext cx="921600" cy="921516"/>
          </a:xfrm>
          <a:custGeom>
            <a:avLst/>
            <a:gdLst>
              <a:gd name="connsiteX0" fmla="*/ 460800 w 921600"/>
              <a:gd name="connsiteY0" fmla="*/ 0 h 921516"/>
              <a:gd name="connsiteX1" fmla="*/ 921600 w 921600"/>
              <a:gd name="connsiteY1" fmla="*/ 460758 h 921516"/>
              <a:gd name="connsiteX2" fmla="*/ 460800 w 921600"/>
              <a:gd name="connsiteY2" fmla="*/ 921516 h 921516"/>
              <a:gd name="connsiteX3" fmla="*/ 0 w 921600"/>
              <a:gd name="connsiteY3" fmla="*/ 460758 h 921516"/>
              <a:gd name="connsiteX4" fmla="*/ 460800 w 921600"/>
              <a:gd name="connsiteY4" fmla="*/ 0 h 9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600" h="921516">
                <a:moveTo>
                  <a:pt x="460800" y="0"/>
                </a:moveTo>
                <a:cubicBezTo>
                  <a:pt x="715293" y="0"/>
                  <a:pt x="921600" y="206288"/>
                  <a:pt x="921600" y="460758"/>
                </a:cubicBezTo>
                <a:cubicBezTo>
                  <a:pt x="921600" y="715228"/>
                  <a:pt x="715293" y="921516"/>
                  <a:pt x="460800" y="921516"/>
                </a:cubicBezTo>
                <a:cubicBezTo>
                  <a:pt x="206307" y="921516"/>
                  <a:pt x="0" y="715228"/>
                  <a:pt x="0" y="460758"/>
                </a:cubicBezTo>
                <a:cubicBezTo>
                  <a:pt x="0" y="206288"/>
                  <a:pt x="206307" y="0"/>
                  <a:pt x="460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3" hasCustomPrompt="1"/>
          </p:nvPr>
        </p:nvSpPr>
        <p:spPr>
          <a:xfrm>
            <a:off x="5596770" y="5307574"/>
            <a:ext cx="921600" cy="921516"/>
          </a:xfrm>
          <a:custGeom>
            <a:avLst/>
            <a:gdLst>
              <a:gd name="connsiteX0" fmla="*/ 460800 w 921600"/>
              <a:gd name="connsiteY0" fmla="*/ 0 h 921516"/>
              <a:gd name="connsiteX1" fmla="*/ 921600 w 921600"/>
              <a:gd name="connsiteY1" fmla="*/ 460758 h 921516"/>
              <a:gd name="connsiteX2" fmla="*/ 460800 w 921600"/>
              <a:gd name="connsiteY2" fmla="*/ 921516 h 921516"/>
              <a:gd name="connsiteX3" fmla="*/ 0 w 921600"/>
              <a:gd name="connsiteY3" fmla="*/ 460758 h 921516"/>
              <a:gd name="connsiteX4" fmla="*/ 460800 w 921600"/>
              <a:gd name="connsiteY4" fmla="*/ 0 h 9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600" h="921516">
                <a:moveTo>
                  <a:pt x="460800" y="0"/>
                </a:moveTo>
                <a:cubicBezTo>
                  <a:pt x="715293" y="0"/>
                  <a:pt x="921600" y="206288"/>
                  <a:pt x="921600" y="460758"/>
                </a:cubicBezTo>
                <a:cubicBezTo>
                  <a:pt x="921600" y="715228"/>
                  <a:pt x="715293" y="921516"/>
                  <a:pt x="460800" y="921516"/>
                </a:cubicBezTo>
                <a:cubicBezTo>
                  <a:pt x="206307" y="921516"/>
                  <a:pt x="0" y="715228"/>
                  <a:pt x="0" y="460758"/>
                </a:cubicBezTo>
                <a:cubicBezTo>
                  <a:pt x="0" y="206288"/>
                  <a:pt x="206307" y="0"/>
                  <a:pt x="460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4" hasCustomPrompt="1"/>
          </p:nvPr>
        </p:nvSpPr>
        <p:spPr>
          <a:xfrm>
            <a:off x="6874511" y="5307574"/>
            <a:ext cx="921600" cy="921516"/>
          </a:xfrm>
          <a:custGeom>
            <a:avLst/>
            <a:gdLst>
              <a:gd name="connsiteX0" fmla="*/ 460800 w 921600"/>
              <a:gd name="connsiteY0" fmla="*/ 0 h 921516"/>
              <a:gd name="connsiteX1" fmla="*/ 921600 w 921600"/>
              <a:gd name="connsiteY1" fmla="*/ 460758 h 921516"/>
              <a:gd name="connsiteX2" fmla="*/ 460800 w 921600"/>
              <a:gd name="connsiteY2" fmla="*/ 921516 h 921516"/>
              <a:gd name="connsiteX3" fmla="*/ 0 w 921600"/>
              <a:gd name="connsiteY3" fmla="*/ 460758 h 921516"/>
              <a:gd name="connsiteX4" fmla="*/ 460800 w 921600"/>
              <a:gd name="connsiteY4" fmla="*/ 0 h 9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600" h="921516">
                <a:moveTo>
                  <a:pt x="460800" y="0"/>
                </a:moveTo>
                <a:cubicBezTo>
                  <a:pt x="715293" y="0"/>
                  <a:pt x="921600" y="206288"/>
                  <a:pt x="921600" y="460758"/>
                </a:cubicBezTo>
                <a:cubicBezTo>
                  <a:pt x="921600" y="715228"/>
                  <a:pt x="715293" y="921516"/>
                  <a:pt x="460800" y="921516"/>
                </a:cubicBezTo>
                <a:cubicBezTo>
                  <a:pt x="206307" y="921516"/>
                  <a:pt x="0" y="715228"/>
                  <a:pt x="0" y="460758"/>
                </a:cubicBezTo>
                <a:cubicBezTo>
                  <a:pt x="0" y="206288"/>
                  <a:pt x="206307" y="0"/>
                  <a:pt x="460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485804" y="5307574"/>
            <a:ext cx="921600" cy="921516"/>
          </a:xfrm>
          <a:custGeom>
            <a:avLst/>
            <a:gdLst>
              <a:gd name="connsiteX0" fmla="*/ 460800 w 921600"/>
              <a:gd name="connsiteY0" fmla="*/ 0 h 921516"/>
              <a:gd name="connsiteX1" fmla="*/ 921600 w 921600"/>
              <a:gd name="connsiteY1" fmla="*/ 460758 h 921516"/>
              <a:gd name="connsiteX2" fmla="*/ 460800 w 921600"/>
              <a:gd name="connsiteY2" fmla="*/ 921516 h 921516"/>
              <a:gd name="connsiteX3" fmla="*/ 0 w 921600"/>
              <a:gd name="connsiteY3" fmla="*/ 460758 h 921516"/>
              <a:gd name="connsiteX4" fmla="*/ 460800 w 921600"/>
              <a:gd name="connsiteY4" fmla="*/ 0 h 9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600" h="921516">
                <a:moveTo>
                  <a:pt x="460800" y="0"/>
                </a:moveTo>
                <a:cubicBezTo>
                  <a:pt x="715293" y="0"/>
                  <a:pt x="921600" y="206288"/>
                  <a:pt x="921600" y="460758"/>
                </a:cubicBezTo>
                <a:cubicBezTo>
                  <a:pt x="921600" y="715228"/>
                  <a:pt x="715293" y="921516"/>
                  <a:pt x="460800" y="921516"/>
                </a:cubicBezTo>
                <a:cubicBezTo>
                  <a:pt x="206307" y="921516"/>
                  <a:pt x="0" y="715228"/>
                  <a:pt x="0" y="460758"/>
                </a:cubicBezTo>
                <a:cubicBezTo>
                  <a:pt x="0" y="206288"/>
                  <a:pt x="206307" y="0"/>
                  <a:pt x="460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470543" y="1338514"/>
            <a:ext cx="4748211" cy="40847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76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any team member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95325" y="1822039"/>
            <a:ext cx="2077199" cy="2145277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0" hasCustomPrompt="1"/>
          </p:nvPr>
        </p:nvSpPr>
        <p:spPr>
          <a:xfrm>
            <a:off x="5047325" y="1822039"/>
            <a:ext cx="2077199" cy="2145277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9399325" y="1822039"/>
            <a:ext cx="2077199" cy="2145277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2" hasCustomPrompt="1"/>
          </p:nvPr>
        </p:nvSpPr>
        <p:spPr>
          <a:xfrm>
            <a:off x="2873098" y="4055499"/>
            <a:ext cx="2077199" cy="2145277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3" hasCustomPrompt="1"/>
          </p:nvPr>
        </p:nvSpPr>
        <p:spPr>
          <a:xfrm>
            <a:off x="7224782" y="4030945"/>
            <a:ext cx="2077199" cy="2145277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27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gallery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8"/>
          <p:cNvSpPr>
            <a:spLocks noGrp="1"/>
          </p:cNvSpPr>
          <p:nvPr>
            <p:ph type="pic" sz="quarter" idx="26" hasCustomPrompt="1"/>
          </p:nvPr>
        </p:nvSpPr>
        <p:spPr>
          <a:xfrm>
            <a:off x="7969154" y="5094001"/>
            <a:ext cx="2871124" cy="1224245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37" name="Picture Placeholder 18"/>
          <p:cNvSpPr>
            <a:spLocks noGrp="1"/>
          </p:cNvSpPr>
          <p:nvPr>
            <p:ph type="pic" sz="quarter" idx="23" hasCustomPrompt="1"/>
          </p:nvPr>
        </p:nvSpPr>
        <p:spPr>
          <a:xfrm>
            <a:off x="6367963" y="3259010"/>
            <a:ext cx="2206800" cy="17640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38" name="Picture Placeholder 18"/>
          <p:cNvSpPr>
            <a:spLocks noGrp="1"/>
          </p:cNvSpPr>
          <p:nvPr>
            <p:ph type="pic" sz="quarter" idx="24" hasCustomPrompt="1"/>
          </p:nvPr>
        </p:nvSpPr>
        <p:spPr>
          <a:xfrm>
            <a:off x="8634975" y="3260883"/>
            <a:ext cx="2206800" cy="17640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39" name="Picture Placeholder 18"/>
          <p:cNvSpPr>
            <a:spLocks noGrp="1"/>
          </p:cNvSpPr>
          <p:nvPr>
            <p:ph type="pic" sz="quarter" idx="25" hasCustomPrompt="1"/>
          </p:nvPr>
        </p:nvSpPr>
        <p:spPr>
          <a:xfrm>
            <a:off x="4100951" y="3257137"/>
            <a:ext cx="2206800" cy="17640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35" name="Picture Placeholder 18"/>
          <p:cNvSpPr>
            <a:spLocks noGrp="1"/>
          </p:cNvSpPr>
          <p:nvPr>
            <p:ph type="pic" sz="quarter" idx="21" hasCustomPrompt="1"/>
          </p:nvPr>
        </p:nvSpPr>
        <p:spPr>
          <a:xfrm>
            <a:off x="6367963" y="1447108"/>
            <a:ext cx="2206800" cy="17640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36" name="Picture Placeholder 18"/>
          <p:cNvSpPr>
            <a:spLocks noGrp="1"/>
          </p:cNvSpPr>
          <p:nvPr>
            <p:ph type="pic" sz="quarter" idx="22" hasCustomPrompt="1"/>
          </p:nvPr>
        </p:nvSpPr>
        <p:spPr>
          <a:xfrm>
            <a:off x="8634975" y="1448981"/>
            <a:ext cx="2206800" cy="17640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34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4100951" y="1445235"/>
            <a:ext cx="2206800" cy="17640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993642" y="1445235"/>
            <a:ext cx="3045600" cy="487301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93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7" grpId="0"/>
      <p:bldP spid="38" grpId="0"/>
      <p:bldP spid="39" grpId="0"/>
      <p:bldP spid="35" grpId="0"/>
      <p:bldP spid="36" grpId="0"/>
      <p:bldP spid="34" grpId="0"/>
      <p:bldP spid="19" grpId="0"/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of web desing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1332360" y="2326570"/>
            <a:ext cx="3960000" cy="22392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21" hasCustomPrompt="1"/>
          </p:nvPr>
        </p:nvSpPr>
        <p:spPr>
          <a:xfrm>
            <a:off x="6654660" y="2326570"/>
            <a:ext cx="3960000" cy="22392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3311069" y="1873211"/>
            <a:ext cx="5323592" cy="3007883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50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hart diagram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8"/>
          <p:cNvSpPr>
            <a:spLocks noGrp="1"/>
          </p:cNvSpPr>
          <p:nvPr>
            <p:ph type="pic" sz="quarter" idx="21" hasCustomPrompt="1"/>
          </p:nvPr>
        </p:nvSpPr>
        <p:spPr>
          <a:xfrm>
            <a:off x="975890" y="1510740"/>
            <a:ext cx="2916000" cy="292320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4060466" y="1510740"/>
            <a:ext cx="7436209" cy="4655110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8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5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? next slid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974262"/>
          </a:xfrm>
          <a:prstGeom prst="rect">
            <a:avLst/>
          </a:prstGeom>
          <a:effectLst>
            <a:outerShdw blurRad="2159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578425" y="3726226"/>
            <a:ext cx="5344450" cy="2883739"/>
          </a:xfrm>
          <a:prstGeom prst="rect">
            <a:avLst/>
          </a:prstGeom>
          <a:effectLst>
            <a:outerShdw blurRad="2159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53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12192000" cy="5425799"/>
          </a:xfrm>
          <a:prstGeom prst="rect">
            <a:avLst/>
          </a:prstGeom>
          <a:effectLst>
            <a:outerShdw blurRad="2159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36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Member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435114" y="1512043"/>
            <a:ext cx="2004735" cy="1874683"/>
          </a:xfrm>
          <a:custGeom>
            <a:avLst/>
            <a:gdLst>
              <a:gd name="connsiteX0" fmla="*/ 998607 w 2004735"/>
              <a:gd name="connsiteY0" fmla="*/ 10 h 1874683"/>
              <a:gd name="connsiteX1" fmla="*/ 1257986 w 2004735"/>
              <a:gd name="connsiteY1" fmla="*/ 105121 h 1874683"/>
              <a:gd name="connsiteX2" fmla="*/ 1942520 w 2004735"/>
              <a:gd name="connsiteY2" fmla="*/ 779213 h 1874683"/>
              <a:gd name="connsiteX3" fmla="*/ 1944786 w 2004735"/>
              <a:gd name="connsiteY3" fmla="*/ 1074117 h 1874683"/>
              <a:gd name="connsiteX4" fmla="*/ 1263862 w 2004735"/>
              <a:gd name="connsiteY4" fmla="*/ 1765588 h 1874683"/>
              <a:gd name="connsiteX5" fmla="*/ 746749 w 2004735"/>
              <a:gd name="connsiteY5" fmla="*/ 1769562 h 1874683"/>
              <a:gd name="connsiteX6" fmla="*/ 62215 w 2004735"/>
              <a:gd name="connsiteY6" fmla="*/ 1095470 h 1874683"/>
              <a:gd name="connsiteX7" fmla="*/ 59949 w 2004735"/>
              <a:gd name="connsiteY7" fmla="*/ 800567 h 1874683"/>
              <a:gd name="connsiteX8" fmla="*/ 740874 w 2004735"/>
              <a:gd name="connsiteY8" fmla="*/ 109095 h 1874683"/>
              <a:gd name="connsiteX9" fmla="*/ 998607 w 2004735"/>
              <a:gd name="connsiteY9" fmla="*/ 10 h 187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4735" h="1874683">
                <a:moveTo>
                  <a:pt x="998607" y="10"/>
                </a:moveTo>
                <a:cubicBezTo>
                  <a:pt x="1092186" y="-709"/>
                  <a:pt x="1186039" y="34271"/>
                  <a:pt x="1257986" y="105121"/>
                </a:cubicBezTo>
                <a:lnTo>
                  <a:pt x="1942520" y="779213"/>
                </a:lnTo>
                <a:cubicBezTo>
                  <a:pt x="2024581" y="860023"/>
                  <a:pt x="2025596" y="992056"/>
                  <a:pt x="1944786" y="1074117"/>
                </a:cubicBezTo>
                <a:lnTo>
                  <a:pt x="1263862" y="1765588"/>
                </a:lnTo>
                <a:cubicBezTo>
                  <a:pt x="1122162" y="1909482"/>
                  <a:pt x="890643" y="1911262"/>
                  <a:pt x="746749" y="1769562"/>
                </a:cubicBezTo>
                <a:lnTo>
                  <a:pt x="62215" y="1095470"/>
                </a:lnTo>
                <a:cubicBezTo>
                  <a:pt x="-19846" y="1014661"/>
                  <a:pt x="-20861" y="882628"/>
                  <a:pt x="59949" y="800567"/>
                </a:cubicBezTo>
                <a:lnTo>
                  <a:pt x="740874" y="109095"/>
                </a:lnTo>
                <a:cubicBezTo>
                  <a:pt x="811724" y="37148"/>
                  <a:pt x="905028" y="729"/>
                  <a:pt x="998607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300000"/>
              </a:lnSpc>
              <a:buFontTx/>
              <a:buNone/>
              <a:defRPr sz="60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521700" y="1512043"/>
            <a:ext cx="2004735" cy="1874683"/>
          </a:xfrm>
          <a:custGeom>
            <a:avLst/>
            <a:gdLst>
              <a:gd name="connsiteX0" fmla="*/ 998607 w 2004735"/>
              <a:gd name="connsiteY0" fmla="*/ 10 h 1874683"/>
              <a:gd name="connsiteX1" fmla="*/ 1257986 w 2004735"/>
              <a:gd name="connsiteY1" fmla="*/ 105121 h 1874683"/>
              <a:gd name="connsiteX2" fmla="*/ 1942520 w 2004735"/>
              <a:gd name="connsiteY2" fmla="*/ 779213 h 1874683"/>
              <a:gd name="connsiteX3" fmla="*/ 1944786 w 2004735"/>
              <a:gd name="connsiteY3" fmla="*/ 1074117 h 1874683"/>
              <a:gd name="connsiteX4" fmla="*/ 1263862 w 2004735"/>
              <a:gd name="connsiteY4" fmla="*/ 1765588 h 1874683"/>
              <a:gd name="connsiteX5" fmla="*/ 746749 w 2004735"/>
              <a:gd name="connsiteY5" fmla="*/ 1769562 h 1874683"/>
              <a:gd name="connsiteX6" fmla="*/ 62215 w 2004735"/>
              <a:gd name="connsiteY6" fmla="*/ 1095470 h 1874683"/>
              <a:gd name="connsiteX7" fmla="*/ 59949 w 2004735"/>
              <a:gd name="connsiteY7" fmla="*/ 800567 h 1874683"/>
              <a:gd name="connsiteX8" fmla="*/ 740874 w 2004735"/>
              <a:gd name="connsiteY8" fmla="*/ 109095 h 1874683"/>
              <a:gd name="connsiteX9" fmla="*/ 998607 w 2004735"/>
              <a:gd name="connsiteY9" fmla="*/ 10 h 187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4735" h="1874683">
                <a:moveTo>
                  <a:pt x="998607" y="10"/>
                </a:moveTo>
                <a:cubicBezTo>
                  <a:pt x="1092186" y="-709"/>
                  <a:pt x="1186039" y="34271"/>
                  <a:pt x="1257986" y="105121"/>
                </a:cubicBezTo>
                <a:lnTo>
                  <a:pt x="1942520" y="779213"/>
                </a:lnTo>
                <a:cubicBezTo>
                  <a:pt x="2024581" y="860023"/>
                  <a:pt x="2025596" y="992056"/>
                  <a:pt x="1944786" y="1074117"/>
                </a:cubicBezTo>
                <a:lnTo>
                  <a:pt x="1263862" y="1765588"/>
                </a:lnTo>
                <a:cubicBezTo>
                  <a:pt x="1122162" y="1909482"/>
                  <a:pt x="890643" y="1911262"/>
                  <a:pt x="746749" y="1769562"/>
                </a:cubicBezTo>
                <a:lnTo>
                  <a:pt x="62215" y="1095470"/>
                </a:lnTo>
                <a:cubicBezTo>
                  <a:pt x="-19846" y="1014661"/>
                  <a:pt x="-20861" y="882628"/>
                  <a:pt x="59949" y="800567"/>
                </a:cubicBezTo>
                <a:lnTo>
                  <a:pt x="740874" y="109095"/>
                </a:lnTo>
                <a:cubicBezTo>
                  <a:pt x="811724" y="37148"/>
                  <a:pt x="905028" y="729"/>
                  <a:pt x="998607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300000"/>
              </a:lnSpc>
              <a:buFontTx/>
              <a:buNone/>
              <a:defRPr sz="60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590307" y="1512043"/>
            <a:ext cx="2004735" cy="1874683"/>
          </a:xfrm>
          <a:custGeom>
            <a:avLst/>
            <a:gdLst>
              <a:gd name="connsiteX0" fmla="*/ 998607 w 2004735"/>
              <a:gd name="connsiteY0" fmla="*/ 10 h 1874683"/>
              <a:gd name="connsiteX1" fmla="*/ 1257986 w 2004735"/>
              <a:gd name="connsiteY1" fmla="*/ 105121 h 1874683"/>
              <a:gd name="connsiteX2" fmla="*/ 1942520 w 2004735"/>
              <a:gd name="connsiteY2" fmla="*/ 779213 h 1874683"/>
              <a:gd name="connsiteX3" fmla="*/ 1944786 w 2004735"/>
              <a:gd name="connsiteY3" fmla="*/ 1074117 h 1874683"/>
              <a:gd name="connsiteX4" fmla="*/ 1263862 w 2004735"/>
              <a:gd name="connsiteY4" fmla="*/ 1765588 h 1874683"/>
              <a:gd name="connsiteX5" fmla="*/ 746749 w 2004735"/>
              <a:gd name="connsiteY5" fmla="*/ 1769562 h 1874683"/>
              <a:gd name="connsiteX6" fmla="*/ 62215 w 2004735"/>
              <a:gd name="connsiteY6" fmla="*/ 1095470 h 1874683"/>
              <a:gd name="connsiteX7" fmla="*/ 59949 w 2004735"/>
              <a:gd name="connsiteY7" fmla="*/ 800567 h 1874683"/>
              <a:gd name="connsiteX8" fmla="*/ 740874 w 2004735"/>
              <a:gd name="connsiteY8" fmla="*/ 109095 h 1874683"/>
              <a:gd name="connsiteX9" fmla="*/ 998607 w 2004735"/>
              <a:gd name="connsiteY9" fmla="*/ 10 h 187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4735" h="1874683">
                <a:moveTo>
                  <a:pt x="998607" y="10"/>
                </a:moveTo>
                <a:cubicBezTo>
                  <a:pt x="1092186" y="-709"/>
                  <a:pt x="1186039" y="34271"/>
                  <a:pt x="1257986" y="105121"/>
                </a:cubicBezTo>
                <a:lnTo>
                  <a:pt x="1942520" y="779213"/>
                </a:lnTo>
                <a:cubicBezTo>
                  <a:pt x="2024581" y="860023"/>
                  <a:pt x="2025596" y="992056"/>
                  <a:pt x="1944786" y="1074117"/>
                </a:cubicBezTo>
                <a:lnTo>
                  <a:pt x="1263862" y="1765588"/>
                </a:lnTo>
                <a:cubicBezTo>
                  <a:pt x="1122162" y="1909482"/>
                  <a:pt x="890643" y="1911262"/>
                  <a:pt x="746749" y="1769562"/>
                </a:cubicBezTo>
                <a:lnTo>
                  <a:pt x="62215" y="1095470"/>
                </a:lnTo>
                <a:cubicBezTo>
                  <a:pt x="-19846" y="1014661"/>
                  <a:pt x="-20861" y="882628"/>
                  <a:pt x="59949" y="800567"/>
                </a:cubicBezTo>
                <a:lnTo>
                  <a:pt x="740874" y="109095"/>
                </a:lnTo>
                <a:cubicBezTo>
                  <a:pt x="811724" y="37148"/>
                  <a:pt x="905028" y="729"/>
                  <a:pt x="998607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300000"/>
              </a:lnSpc>
              <a:buFontTx/>
              <a:buNone/>
              <a:defRPr sz="60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0110" y="1512043"/>
            <a:ext cx="2004735" cy="1874683"/>
          </a:xfrm>
          <a:custGeom>
            <a:avLst/>
            <a:gdLst>
              <a:gd name="connsiteX0" fmla="*/ 998607 w 2004735"/>
              <a:gd name="connsiteY0" fmla="*/ 10 h 1874683"/>
              <a:gd name="connsiteX1" fmla="*/ 1257986 w 2004735"/>
              <a:gd name="connsiteY1" fmla="*/ 105121 h 1874683"/>
              <a:gd name="connsiteX2" fmla="*/ 1942520 w 2004735"/>
              <a:gd name="connsiteY2" fmla="*/ 779213 h 1874683"/>
              <a:gd name="connsiteX3" fmla="*/ 1944786 w 2004735"/>
              <a:gd name="connsiteY3" fmla="*/ 1074117 h 1874683"/>
              <a:gd name="connsiteX4" fmla="*/ 1263862 w 2004735"/>
              <a:gd name="connsiteY4" fmla="*/ 1765588 h 1874683"/>
              <a:gd name="connsiteX5" fmla="*/ 746749 w 2004735"/>
              <a:gd name="connsiteY5" fmla="*/ 1769562 h 1874683"/>
              <a:gd name="connsiteX6" fmla="*/ 62215 w 2004735"/>
              <a:gd name="connsiteY6" fmla="*/ 1095470 h 1874683"/>
              <a:gd name="connsiteX7" fmla="*/ 59949 w 2004735"/>
              <a:gd name="connsiteY7" fmla="*/ 800567 h 1874683"/>
              <a:gd name="connsiteX8" fmla="*/ 740874 w 2004735"/>
              <a:gd name="connsiteY8" fmla="*/ 109095 h 1874683"/>
              <a:gd name="connsiteX9" fmla="*/ 998607 w 2004735"/>
              <a:gd name="connsiteY9" fmla="*/ 10 h 187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4735" h="1874683">
                <a:moveTo>
                  <a:pt x="998607" y="10"/>
                </a:moveTo>
                <a:cubicBezTo>
                  <a:pt x="1092186" y="-709"/>
                  <a:pt x="1186039" y="34271"/>
                  <a:pt x="1257986" y="105121"/>
                </a:cubicBezTo>
                <a:lnTo>
                  <a:pt x="1942520" y="779213"/>
                </a:lnTo>
                <a:cubicBezTo>
                  <a:pt x="2024581" y="860023"/>
                  <a:pt x="2025596" y="992056"/>
                  <a:pt x="1944786" y="1074117"/>
                </a:cubicBezTo>
                <a:lnTo>
                  <a:pt x="1263862" y="1765588"/>
                </a:lnTo>
                <a:cubicBezTo>
                  <a:pt x="1122162" y="1909482"/>
                  <a:pt x="890643" y="1911262"/>
                  <a:pt x="746749" y="1769562"/>
                </a:cubicBezTo>
                <a:lnTo>
                  <a:pt x="62215" y="1095470"/>
                </a:lnTo>
                <a:cubicBezTo>
                  <a:pt x="-19846" y="1014661"/>
                  <a:pt x="-20861" y="882628"/>
                  <a:pt x="59949" y="800567"/>
                </a:cubicBezTo>
                <a:lnTo>
                  <a:pt x="740874" y="109095"/>
                </a:lnTo>
                <a:cubicBezTo>
                  <a:pt x="811724" y="37148"/>
                  <a:pt x="905028" y="729"/>
                  <a:pt x="998607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300000"/>
              </a:lnSpc>
              <a:buFontTx/>
              <a:buNone/>
              <a:defRPr sz="60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11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0" grpId="0"/>
      <p:bldP spid="11" grpId="0"/>
      <p:bldP spid="12" grpId="0"/>
      <p:bldP spid="15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Team Member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63441" y="1685920"/>
            <a:ext cx="2004735" cy="1874683"/>
          </a:xfrm>
          <a:custGeom>
            <a:avLst/>
            <a:gdLst>
              <a:gd name="connsiteX0" fmla="*/ 998607 w 2004735"/>
              <a:gd name="connsiteY0" fmla="*/ 10 h 1874683"/>
              <a:gd name="connsiteX1" fmla="*/ 1257986 w 2004735"/>
              <a:gd name="connsiteY1" fmla="*/ 105121 h 1874683"/>
              <a:gd name="connsiteX2" fmla="*/ 1942520 w 2004735"/>
              <a:gd name="connsiteY2" fmla="*/ 779213 h 1874683"/>
              <a:gd name="connsiteX3" fmla="*/ 1944786 w 2004735"/>
              <a:gd name="connsiteY3" fmla="*/ 1074117 h 1874683"/>
              <a:gd name="connsiteX4" fmla="*/ 1263862 w 2004735"/>
              <a:gd name="connsiteY4" fmla="*/ 1765588 h 1874683"/>
              <a:gd name="connsiteX5" fmla="*/ 746749 w 2004735"/>
              <a:gd name="connsiteY5" fmla="*/ 1769562 h 1874683"/>
              <a:gd name="connsiteX6" fmla="*/ 62215 w 2004735"/>
              <a:gd name="connsiteY6" fmla="*/ 1095470 h 1874683"/>
              <a:gd name="connsiteX7" fmla="*/ 59949 w 2004735"/>
              <a:gd name="connsiteY7" fmla="*/ 800567 h 1874683"/>
              <a:gd name="connsiteX8" fmla="*/ 740874 w 2004735"/>
              <a:gd name="connsiteY8" fmla="*/ 109095 h 1874683"/>
              <a:gd name="connsiteX9" fmla="*/ 998607 w 2004735"/>
              <a:gd name="connsiteY9" fmla="*/ 10 h 187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4735" h="1874683">
                <a:moveTo>
                  <a:pt x="998607" y="10"/>
                </a:moveTo>
                <a:cubicBezTo>
                  <a:pt x="1092186" y="-709"/>
                  <a:pt x="1186039" y="34271"/>
                  <a:pt x="1257986" y="105121"/>
                </a:cubicBezTo>
                <a:lnTo>
                  <a:pt x="1942520" y="779213"/>
                </a:lnTo>
                <a:cubicBezTo>
                  <a:pt x="2024581" y="860023"/>
                  <a:pt x="2025596" y="992056"/>
                  <a:pt x="1944786" y="1074117"/>
                </a:cubicBezTo>
                <a:lnTo>
                  <a:pt x="1263862" y="1765588"/>
                </a:lnTo>
                <a:cubicBezTo>
                  <a:pt x="1122162" y="1909482"/>
                  <a:pt x="890643" y="1911262"/>
                  <a:pt x="746749" y="1769562"/>
                </a:cubicBezTo>
                <a:lnTo>
                  <a:pt x="62215" y="1095470"/>
                </a:lnTo>
                <a:cubicBezTo>
                  <a:pt x="-19846" y="1014661"/>
                  <a:pt x="-20861" y="882628"/>
                  <a:pt x="59949" y="800567"/>
                </a:cubicBezTo>
                <a:lnTo>
                  <a:pt x="740874" y="109095"/>
                </a:lnTo>
                <a:cubicBezTo>
                  <a:pt x="811724" y="37148"/>
                  <a:pt x="905028" y="729"/>
                  <a:pt x="998607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300000"/>
              </a:lnSpc>
              <a:buFontTx/>
              <a:buNone/>
              <a:defRPr sz="60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363440" y="4279443"/>
            <a:ext cx="2004735" cy="1874683"/>
          </a:xfrm>
          <a:custGeom>
            <a:avLst/>
            <a:gdLst>
              <a:gd name="connsiteX0" fmla="*/ 998607 w 2004735"/>
              <a:gd name="connsiteY0" fmla="*/ 10 h 1874683"/>
              <a:gd name="connsiteX1" fmla="*/ 1257986 w 2004735"/>
              <a:gd name="connsiteY1" fmla="*/ 105121 h 1874683"/>
              <a:gd name="connsiteX2" fmla="*/ 1942520 w 2004735"/>
              <a:gd name="connsiteY2" fmla="*/ 779213 h 1874683"/>
              <a:gd name="connsiteX3" fmla="*/ 1944786 w 2004735"/>
              <a:gd name="connsiteY3" fmla="*/ 1074117 h 1874683"/>
              <a:gd name="connsiteX4" fmla="*/ 1263862 w 2004735"/>
              <a:gd name="connsiteY4" fmla="*/ 1765588 h 1874683"/>
              <a:gd name="connsiteX5" fmla="*/ 746749 w 2004735"/>
              <a:gd name="connsiteY5" fmla="*/ 1769562 h 1874683"/>
              <a:gd name="connsiteX6" fmla="*/ 62215 w 2004735"/>
              <a:gd name="connsiteY6" fmla="*/ 1095470 h 1874683"/>
              <a:gd name="connsiteX7" fmla="*/ 59949 w 2004735"/>
              <a:gd name="connsiteY7" fmla="*/ 800567 h 1874683"/>
              <a:gd name="connsiteX8" fmla="*/ 740874 w 2004735"/>
              <a:gd name="connsiteY8" fmla="*/ 109095 h 1874683"/>
              <a:gd name="connsiteX9" fmla="*/ 998607 w 2004735"/>
              <a:gd name="connsiteY9" fmla="*/ 10 h 187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4735" h="1874683">
                <a:moveTo>
                  <a:pt x="998607" y="10"/>
                </a:moveTo>
                <a:cubicBezTo>
                  <a:pt x="1092186" y="-709"/>
                  <a:pt x="1186039" y="34271"/>
                  <a:pt x="1257986" y="105121"/>
                </a:cubicBezTo>
                <a:lnTo>
                  <a:pt x="1942520" y="779213"/>
                </a:lnTo>
                <a:cubicBezTo>
                  <a:pt x="2024581" y="860023"/>
                  <a:pt x="2025596" y="992056"/>
                  <a:pt x="1944786" y="1074117"/>
                </a:cubicBezTo>
                <a:lnTo>
                  <a:pt x="1263862" y="1765588"/>
                </a:lnTo>
                <a:cubicBezTo>
                  <a:pt x="1122162" y="1909482"/>
                  <a:pt x="890643" y="1911262"/>
                  <a:pt x="746749" y="1769562"/>
                </a:cubicBezTo>
                <a:lnTo>
                  <a:pt x="62215" y="1095470"/>
                </a:lnTo>
                <a:cubicBezTo>
                  <a:pt x="-19846" y="1014661"/>
                  <a:pt x="-20861" y="882628"/>
                  <a:pt x="59949" y="800567"/>
                </a:cubicBezTo>
                <a:lnTo>
                  <a:pt x="740874" y="109095"/>
                </a:lnTo>
                <a:cubicBezTo>
                  <a:pt x="811724" y="37148"/>
                  <a:pt x="905028" y="729"/>
                  <a:pt x="998607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300000"/>
              </a:lnSpc>
              <a:buFontTx/>
              <a:buNone/>
              <a:defRPr sz="60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438909" y="1685919"/>
            <a:ext cx="2004735" cy="1874683"/>
          </a:xfrm>
          <a:custGeom>
            <a:avLst/>
            <a:gdLst>
              <a:gd name="connsiteX0" fmla="*/ 998607 w 2004735"/>
              <a:gd name="connsiteY0" fmla="*/ 10 h 1874683"/>
              <a:gd name="connsiteX1" fmla="*/ 1257986 w 2004735"/>
              <a:gd name="connsiteY1" fmla="*/ 105121 h 1874683"/>
              <a:gd name="connsiteX2" fmla="*/ 1942520 w 2004735"/>
              <a:gd name="connsiteY2" fmla="*/ 779213 h 1874683"/>
              <a:gd name="connsiteX3" fmla="*/ 1944786 w 2004735"/>
              <a:gd name="connsiteY3" fmla="*/ 1074117 h 1874683"/>
              <a:gd name="connsiteX4" fmla="*/ 1263862 w 2004735"/>
              <a:gd name="connsiteY4" fmla="*/ 1765588 h 1874683"/>
              <a:gd name="connsiteX5" fmla="*/ 746749 w 2004735"/>
              <a:gd name="connsiteY5" fmla="*/ 1769562 h 1874683"/>
              <a:gd name="connsiteX6" fmla="*/ 62215 w 2004735"/>
              <a:gd name="connsiteY6" fmla="*/ 1095470 h 1874683"/>
              <a:gd name="connsiteX7" fmla="*/ 59949 w 2004735"/>
              <a:gd name="connsiteY7" fmla="*/ 800567 h 1874683"/>
              <a:gd name="connsiteX8" fmla="*/ 740874 w 2004735"/>
              <a:gd name="connsiteY8" fmla="*/ 109095 h 1874683"/>
              <a:gd name="connsiteX9" fmla="*/ 998607 w 2004735"/>
              <a:gd name="connsiteY9" fmla="*/ 10 h 187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4735" h="1874683">
                <a:moveTo>
                  <a:pt x="998607" y="10"/>
                </a:moveTo>
                <a:cubicBezTo>
                  <a:pt x="1092186" y="-709"/>
                  <a:pt x="1186039" y="34271"/>
                  <a:pt x="1257986" y="105121"/>
                </a:cubicBezTo>
                <a:lnTo>
                  <a:pt x="1942520" y="779213"/>
                </a:lnTo>
                <a:cubicBezTo>
                  <a:pt x="2024581" y="860023"/>
                  <a:pt x="2025596" y="992056"/>
                  <a:pt x="1944786" y="1074117"/>
                </a:cubicBezTo>
                <a:lnTo>
                  <a:pt x="1263862" y="1765588"/>
                </a:lnTo>
                <a:cubicBezTo>
                  <a:pt x="1122162" y="1909482"/>
                  <a:pt x="890643" y="1911262"/>
                  <a:pt x="746749" y="1769562"/>
                </a:cubicBezTo>
                <a:lnTo>
                  <a:pt x="62215" y="1095470"/>
                </a:lnTo>
                <a:cubicBezTo>
                  <a:pt x="-19846" y="1014661"/>
                  <a:pt x="-20861" y="882628"/>
                  <a:pt x="59949" y="800567"/>
                </a:cubicBezTo>
                <a:lnTo>
                  <a:pt x="740874" y="109095"/>
                </a:lnTo>
                <a:cubicBezTo>
                  <a:pt x="811724" y="37148"/>
                  <a:pt x="905028" y="729"/>
                  <a:pt x="998607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300000"/>
              </a:lnSpc>
              <a:buFontTx/>
              <a:buNone/>
              <a:defRPr sz="60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438909" y="4276488"/>
            <a:ext cx="2004735" cy="1874683"/>
          </a:xfrm>
          <a:custGeom>
            <a:avLst/>
            <a:gdLst>
              <a:gd name="connsiteX0" fmla="*/ 998607 w 2004735"/>
              <a:gd name="connsiteY0" fmla="*/ 10 h 1874683"/>
              <a:gd name="connsiteX1" fmla="*/ 1257986 w 2004735"/>
              <a:gd name="connsiteY1" fmla="*/ 105121 h 1874683"/>
              <a:gd name="connsiteX2" fmla="*/ 1942520 w 2004735"/>
              <a:gd name="connsiteY2" fmla="*/ 779213 h 1874683"/>
              <a:gd name="connsiteX3" fmla="*/ 1944786 w 2004735"/>
              <a:gd name="connsiteY3" fmla="*/ 1074117 h 1874683"/>
              <a:gd name="connsiteX4" fmla="*/ 1263862 w 2004735"/>
              <a:gd name="connsiteY4" fmla="*/ 1765588 h 1874683"/>
              <a:gd name="connsiteX5" fmla="*/ 746749 w 2004735"/>
              <a:gd name="connsiteY5" fmla="*/ 1769562 h 1874683"/>
              <a:gd name="connsiteX6" fmla="*/ 62215 w 2004735"/>
              <a:gd name="connsiteY6" fmla="*/ 1095470 h 1874683"/>
              <a:gd name="connsiteX7" fmla="*/ 59949 w 2004735"/>
              <a:gd name="connsiteY7" fmla="*/ 800567 h 1874683"/>
              <a:gd name="connsiteX8" fmla="*/ 740874 w 2004735"/>
              <a:gd name="connsiteY8" fmla="*/ 109095 h 1874683"/>
              <a:gd name="connsiteX9" fmla="*/ 998607 w 2004735"/>
              <a:gd name="connsiteY9" fmla="*/ 10 h 187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4735" h="1874683">
                <a:moveTo>
                  <a:pt x="998607" y="10"/>
                </a:moveTo>
                <a:cubicBezTo>
                  <a:pt x="1092186" y="-709"/>
                  <a:pt x="1186039" y="34271"/>
                  <a:pt x="1257986" y="105121"/>
                </a:cubicBezTo>
                <a:lnTo>
                  <a:pt x="1942520" y="779213"/>
                </a:lnTo>
                <a:cubicBezTo>
                  <a:pt x="2024581" y="860023"/>
                  <a:pt x="2025596" y="992056"/>
                  <a:pt x="1944786" y="1074117"/>
                </a:cubicBezTo>
                <a:lnTo>
                  <a:pt x="1263862" y="1765588"/>
                </a:lnTo>
                <a:cubicBezTo>
                  <a:pt x="1122162" y="1909482"/>
                  <a:pt x="890643" y="1911262"/>
                  <a:pt x="746749" y="1769562"/>
                </a:cubicBezTo>
                <a:lnTo>
                  <a:pt x="62215" y="1095470"/>
                </a:lnTo>
                <a:cubicBezTo>
                  <a:pt x="-19846" y="1014661"/>
                  <a:pt x="-20861" y="882628"/>
                  <a:pt x="59949" y="800567"/>
                </a:cubicBezTo>
                <a:lnTo>
                  <a:pt x="740874" y="109095"/>
                </a:lnTo>
                <a:cubicBezTo>
                  <a:pt x="811724" y="37148"/>
                  <a:pt x="905028" y="729"/>
                  <a:pt x="998607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300000"/>
              </a:lnSpc>
              <a:buFontTx/>
              <a:buNone/>
              <a:defRPr sz="60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841591" y="2186623"/>
            <a:ext cx="2004735" cy="1874683"/>
          </a:xfrm>
          <a:custGeom>
            <a:avLst/>
            <a:gdLst>
              <a:gd name="connsiteX0" fmla="*/ 998607 w 2004735"/>
              <a:gd name="connsiteY0" fmla="*/ 10 h 1874683"/>
              <a:gd name="connsiteX1" fmla="*/ 1257986 w 2004735"/>
              <a:gd name="connsiteY1" fmla="*/ 105121 h 1874683"/>
              <a:gd name="connsiteX2" fmla="*/ 1942520 w 2004735"/>
              <a:gd name="connsiteY2" fmla="*/ 779213 h 1874683"/>
              <a:gd name="connsiteX3" fmla="*/ 1944786 w 2004735"/>
              <a:gd name="connsiteY3" fmla="*/ 1074117 h 1874683"/>
              <a:gd name="connsiteX4" fmla="*/ 1263862 w 2004735"/>
              <a:gd name="connsiteY4" fmla="*/ 1765588 h 1874683"/>
              <a:gd name="connsiteX5" fmla="*/ 746749 w 2004735"/>
              <a:gd name="connsiteY5" fmla="*/ 1769562 h 1874683"/>
              <a:gd name="connsiteX6" fmla="*/ 62215 w 2004735"/>
              <a:gd name="connsiteY6" fmla="*/ 1095470 h 1874683"/>
              <a:gd name="connsiteX7" fmla="*/ 59949 w 2004735"/>
              <a:gd name="connsiteY7" fmla="*/ 800567 h 1874683"/>
              <a:gd name="connsiteX8" fmla="*/ 740874 w 2004735"/>
              <a:gd name="connsiteY8" fmla="*/ 109095 h 1874683"/>
              <a:gd name="connsiteX9" fmla="*/ 998607 w 2004735"/>
              <a:gd name="connsiteY9" fmla="*/ 10 h 187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4735" h="1874683">
                <a:moveTo>
                  <a:pt x="998607" y="10"/>
                </a:moveTo>
                <a:cubicBezTo>
                  <a:pt x="1092186" y="-709"/>
                  <a:pt x="1186039" y="34271"/>
                  <a:pt x="1257986" y="105121"/>
                </a:cubicBezTo>
                <a:lnTo>
                  <a:pt x="1942520" y="779213"/>
                </a:lnTo>
                <a:cubicBezTo>
                  <a:pt x="2024581" y="860023"/>
                  <a:pt x="2025596" y="992056"/>
                  <a:pt x="1944786" y="1074117"/>
                </a:cubicBezTo>
                <a:lnTo>
                  <a:pt x="1263862" y="1765588"/>
                </a:lnTo>
                <a:cubicBezTo>
                  <a:pt x="1122162" y="1909482"/>
                  <a:pt x="890643" y="1911262"/>
                  <a:pt x="746749" y="1769562"/>
                </a:cubicBezTo>
                <a:lnTo>
                  <a:pt x="62215" y="1095470"/>
                </a:lnTo>
                <a:cubicBezTo>
                  <a:pt x="-19846" y="1014661"/>
                  <a:pt x="-20861" y="882628"/>
                  <a:pt x="59949" y="800567"/>
                </a:cubicBezTo>
                <a:lnTo>
                  <a:pt x="740874" y="109095"/>
                </a:lnTo>
                <a:cubicBezTo>
                  <a:pt x="811724" y="37148"/>
                  <a:pt x="905028" y="729"/>
                  <a:pt x="998607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lnSpc>
                <a:spcPct val="300000"/>
              </a:lnSpc>
              <a:buFontTx/>
              <a:buNone/>
              <a:defRPr sz="60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076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6" grpId="0"/>
      <p:bldP spid="17" grpId="0"/>
      <p:bldP spid="18" grpId="0"/>
      <p:bldP spid="19" grpId="0"/>
      <p:bldP spid="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Executive Team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09271" y="1594789"/>
            <a:ext cx="2490787" cy="24907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48628" y="1594789"/>
            <a:ext cx="2490787" cy="24907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87985" y="1594789"/>
            <a:ext cx="2490787" cy="24907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69914" y="1594789"/>
            <a:ext cx="2490787" cy="24907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725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2" grpId="0"/>
      <p:bldP spid="15" grpId="0"/>
      <p:bldP spid="20" grpId="0"/>
      <p:bldP spid="2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B1B-52BA-B940-B765-403EF9CB1404}" type="datetimeFigureOut">
              <a:rPr lang="es-EC" smtClean="0"/>
              <a:t>20/1/22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35-EA1E-894C-9F1E-27F1ED5E5F6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79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heading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</p:spTree>
    <p:extLst>
      <p:ext uri="{BB962C8B-B14F-4D97-AF65-F5344CB8AC3E}">
        <p14:creationId xmlns:p14="http://schemas.microsoft.com/office/powerpoint/2010/main" val="39353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Section another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4630057" cy="492034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30058" y="3948608"/>
            <a:ext cx="5007428" cy="290939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32894" y="-1"/>
            <a:ext cx="4659106" cy="394860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13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4" grpId="0"/>
      <p:bldP spid="5" grpId="0"/>
      <p:bldP spid="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Example on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3140" y="1505298"/>
            <a:ext cx="2648606" cy="32945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41746" y="1505296"/>
            <a:ext cx="2648606" cy="32945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0352" y="1505296"/>
            <a:ext cx="2648606" cy="32945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738958" y="1505295"/>
            <a:ext cx="2648606" cy="32945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95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0" grpId="0"/>
      <p:bldP spid="16" grpId="0"/>
      <p:bldP spid="17" grpId="0"/>
      <p:bldP spid="1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full widh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970000" y="0"/>
            <a:ext cx="3222000" cy="2757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149" y="-112"/>
            <a:ext cx="3106800" cy="2757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26633" y="0"/>
            <a:ext cx="5821200" cy="2757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361670" y="2776538"/>
            <a:ext cx="5832000" cy="4082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-580" y="2776538"/>
            <a:ext cx="6343200" cy="4082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38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full widht 2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6629395" cy="685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410698" y="2285999"/>
            <a:ext cx="2781299" cy="228599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410702" y="4572000"/>
            <a:ext cx="2781299" cy="228599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629400" y="2285999"/>
            <a:ext cx="2781299" cy="228599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29401" y="2"/>
            <a:ext cx="2781299" cy="228599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410700" y="2"/>
            <a:ext cx="2781299" cy="228599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629402" y="4572000"/>
            <a:ext cx="2781299" cy="228599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72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6000" fill="hold" grpId="0" nodeType="withEffect" nodePh="1" p14:presetBounceEnd="56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46000" fill="hold" grpId="0" nodeType="withEffect" nodePh="1" p14:presetBounceEnd="72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6000" fill="hold" grpId="0" nodeType="withEffect" nodePh="1" p14:presetBounceEnd="72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46000" fill="hold" grpId="0" nodeType="withEffect" nodePh="1" p14:presetBounceEnd="72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46000" fill="hold" grpId="0" nodeType="withEffect" nodePh="1" p14:presetBounceEnd="72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46000" fill="hold" grpId="0" nodeType="withEffect" nodePh="1" p14:presetBounceEnd="72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46000" fill="hold" grpId="0" nodeType="withEffect" nodePh="1" p14:presetBounceEnd="72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4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4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4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4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4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4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Example seven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0"/>
          <p:cNvSpPr>
            <a:spLocks noGrp="1"/>
          </p:cNvSpPr>
          <p:nvPr>
            <p:ph type="pic" sz="quarter" idx="32"/>
          </p:nvPr>
        </p:nvSpPr>
        <p:spPr>
          <a:xfrm>
            <a:off x="8455217" y="1464223"/>
            <a:ext cx="2595288" cy="2429190"/>
          </a:xfrm>
          <a:custGeom>
            <a:avLst/>
            <a:gdLst>
              <a:gd name="connsiteX0" fmla="*/ 1275249 w 2560100"/>
              <a:gd name="connsiteY0" fmla="*/ 0 h 2393990"/>
              <a:gd name="connsiteX1" fmla="*/ 1281760 w 2560100"/>
              <a:gd name="connsiteY1" fmla="*/ 575 h 2393990"/>
              <a:gd name="connsiteX2" fmla="*/ 1281760 w 2560100"/>
              <a:gd name="connsiteY2" fmla="*/ 573 h 2393990"/>
              <a:gd name="connsiteX3" fmla="*/ 1364499 w 2560100"/>
              <a:gd name="connsiteY3" fmla="*/ 7862 h 2393990"/>
              <a:gd name="connsiteX4" fmla="*/ 1606482 w 2560100"/>
              <a:gd name="connsiteY4" fmla="*/ 134229 h 2393990"/>
              <a:gd name="connsiteX5" fmla="*/ 2480649 w 2560100"/>
              <a:gd name="connsiteY5" fmla="*/ 995061 h 2393990"/>
              <a:gd name="connsiteX6" fmla="*/ 2483543 w 2560100"/>
              <a:gd name="connsiteY6" fmla="*/ 1371661 h 2393990"/>
              <a:gd name="connsiteX7" fmla="*/ 1613986 w 2560100"/>
              <a:gd name="connsiteY7" fmla="*/ 2254686 h 2393990"/>
              <a:gd name="connsiteX8" fmla="*/ 1284854 w 2560100"/>
              <a:gd name="connsiteY8" fmla="*/ 2393990 h 2393990"/>
              <a:gd name="connsiteX9" fmla="*/ 1281760 w 2560100"/>
              <a:gd name="connsiteY9" fmla="*/ 2393717 h 2393990"/>
              <a:gd name="connsiteX10" fmla="*/ 1281760 w 2560100"/>
              <a:gd name="connsiteY10" fmla="*/ 2393718 h 2393990"/>
              <a:gd name="connsiteX11" fmla="*/ 1195604 w 2560100"/>
              <a:gd name="connsiteY11" fmla="*/ 2386128 h 2393990"/>
              <a:gd name="connsiteX12" fmla="*/ 953620 w 2560100"/>
              <a:gd name="connsiteY12" fmla="*/ 2259762 h 2393990"/>
              <a:gd name="connsiteX13" fmla="*/ 79452 w 2560100"/>
              <a:gd name="connsiteY13" fmla="*/ 1398930 h 2393990"/>
              <a:gd name="connsiteX14" fmla="*/ 76559 w 2560100"/>
              <a:gd name="connsiteY14" fmla="*/ 1022332 h 2393990"/>
              <a:gd name="connsiteX15" fmla="*/ 946117 w 2560100"/>
              <a:gd name="connsiteY15" fmla="*/ 139305 h 2393990"/>
              <a:gd name="connsiteX16" fmla="*/ 1275249 w 2560100"/>
              <a:gd name="connsiteY16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0100" h="2393990">
                <a:moveTo>
                  <a:pt x="1275249" y="0"/>
                </a:moveTo>
                <a:lnTo>
                  <a:pt x="1281760" y="575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480649" y="995061"/>
                </a:lnTo>
                <a:cubicBezTo>
                  <a:pt x="2585443" y="1098257"/>
                  <a:pt x="2586740" y="1266867"/>
                  <a:pt x="2483543" y="1371661"/>
                </a:cubicBez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6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5" name="Picture Placeholder 30"/>
          <p:cNvSpPr>
            <a:spLocks noGrp="1"/>
          </p:cNvSpPr>
          <p:nvPr>
            <p:ph type="pic" sz="quarter" idx="31"/>
          </p:nvPr>
        </p:nvSpPr>
        <p:spPr>
          <a:xfrm>
            <a:off x="2048912" y="776751"/>
            <a:ext cx="2250000" cy="2106000"/>
          </a:xfrm>
          <a:custGeom>
            <a:avLst/>
            <a:gdLst>
              <a:gd name="connsiteX0" fmla="*/ 1275249 w 2560100"/>
              <a:gd name="connsiteY0" fmla="*/ 0 h 2393990"/>
              <a:gd name="connsiteX1" fmla="*/ 1281760 w 2560100"/>
              <a:gd name="connsiteY1" fmla="*/ 575 h 2393990"/>
              <a:gd name="connsiteX2" fmla="*/ 1281760 w 2560100"/>
              <a:gd name="connsiteY2" fmla="*/ 573 h 2393990"/>
              <a:gd name="connsiteX3" fmla="*/ 1364499 w 2560100"/>
              <a:gd name="connsiteY3" fmla="*/ 7862 h 2393990"/>
              <a:gd name="connsiteX4" fmla="*/ 1606482 w 2560100"/>
              <a:gd name="connsiteY4" fmla="*/ 134229 h 2393990"/>
              <a:gd name="connsiteX5" fmla="*/ 2480649 w 2560100"/>
              <a:gd name="connsiteY5" fmla="*/ 995061 h 2393990"/>
              <a:gd name="connsiteX6" fmla="*/ 2483543 w 2560100"/>
              <a:gd name="connsiteY6" fmla="*/ 1371661 h 2393990"/>
              <a:gd name="connsiteX7" fmla="*/ 1613986 w 2560100"/>
              <a:gd name="connsiteY7" fmla="*/ 2254686 h 2393990"/>
              <a:gd name="connsiteX8" fmla="*/ 1284854 w 2560100"/>
              <a:gd name="connsiteY8" fmla="*/ 2393990 h 2393990"/>
              <a:gd name="connsiteX9" fmla="*/ 1281760 w 2560100"/>
              <a:gd name="connsiteY9" fmla="*/ 2393717 h 2393990"/>
              <a:gd name="connsiteX10" fmla="*/ 1281760 w 2560100"/>
              <a:gd name="connsiteY10" fmla="*/ 2393718 h 2393990"/>
              <a:gd name="connsiteX11" fmla="*/ 1195604 w 2560100"/>
              <a:gd name="connsiteY11" fmla="*/ 2386128 h 2393990"/>
              <a:gd name="connsiteX12" fmla="*/ 953620 w 2560100"/>
              <a:gd name="connsiteY12" fmla="*/ 2259762 h 2393990"/>
              <a:gd name="connsiteX13" fmla="*/ 79452 w 2560100"/>
              <a:gd name="connsiteY13" fmla="*/ 1398930 h 2393990"/>
              <a:gd name="connsiteX14" fmla="*/ 76559 w 2560100"/>
              <a:gd name="connsiteY14" fmla="*/ 1022332 h 2393990"/>
              <a:gd name="connsiteX15" fmla="*/ 946117 w 2560100"/>
              <a:gd name="connsiteY15" fmla="*/ 139305 h 2393990"/>
              <a:gd name="connsiteX16" fmla="*/ 1275249 w 2560100"/>
              <a:gd name="connsiteY16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0100" h="2393990">
                <a:moveTo>
                  <a:pt x="1275249" y="0"/>
                </a:moveTo>
                <a:lnTo>
                  <a:pt x="1281760" y="575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480649" y="995061"/>
                </a:lnTo>
                <a:cubicBezTo>
                  <a:pt x="2585443" y="1098257"/>
                  <a:pt x="2586740" y="1266867"/>
                  <a:pt x="2483543" y="1371661"/>
                </a:cubicBez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6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6" name="Picture Placeholder 30"/>
          <p:cNvSpPr>
            <a:spLocks noGrp="1"/>
          </p:cNvSpPr>
          <p:nvPr>
            <p:ph type="pic" sz="quarter" idx="30"/>
          </p:nvPr>
        </p:nvSpPr>
        <p:spPr>
          <a:xfrm>
            <a:off x="9870734" y="167562"/>
            <a:ext cx="2203200" cy="2059200"/>
          </a:xfrm>
          <a:custGeom>
            <a:avLst/>
            <a:gdLst>
              <a:gd name="connsiteX0" fmla="*/ 1275249 w 2560100"/>
              <a:gd name="connsiteY0" fmla="*/ 0 h 2393990"/>
              <a:gd name="connsiteX1" fmla="*/ 1281760 w 2560100"/>
              <a:gd name="connsiteY1" fmla="*/ 575 h 2393990"/>
              <a:gd name="connsiteX2" fmla="*/ 1281760 w 2560100"/>
              <a:gd name="connsiteY2" fmla="*/ 573 h 2393990"/>
              <a:gd name="connsiteX3" fmla="*/ 1364499 w 2560100"/>
              <a:gd name="connsiteY3" fmla="*/ 7862 h 2393990"/>
              <a:gd name="connsiteX4" fmla="*/ 1606482 w 2560100"/>
              <a:gd name="connsiteY4" fmla="*/ 134229 h 2393990"/>
              <a:gd name="connsiteX5" fmla="*/ 2480649 w 2560100"/>
              <a:gd name="connsiteY5" fmla="*/ 995061 h 2393990"/>
              <a:gd name="connsiteX6" fmla="*/ 2483543 w 2560100"/>
              <a:gd name="connsiteY6" fmla="*/ 1371661 h 2393990"/>
              <a:gd name="connsiteX7" fmla="*/ 1613986 w 2560100"/>
              <a:gd name="connsiteY7" fmla="*/ 2254686 h 2393990"/>
              <a:gd name="connsiteX8" fmla="*/ 1284854 w 2560100"/>
              <a:gd name="connsiteY8" fmla="*/ 2393990 h 2393990"/>
              <a:gd name="connsiteX9" fmla="*/ 1281760 w 2560100"/>
              <a:gd name="connsiteY9" fmla="*/ 2393717 h 2393990"/>
              <a:gd name="connsiteX10" fmla="*/ 1281760 w 2560100"/>
              <a:gd name="connsiteY10" fmla="*/ 2393718 h 2393990"/>
              <a:gd name="connsiteX11" fmla="*/ 1195604 w 2560100"/>
              <a:gd name="connsiteY11" fmla="*/ 2386128 h 2393990"/>
              <a:gd name="connsiteX12" fmla="*/ 953620 w 2560100"/>
              <a:gd name="connsiteY12" fmla="*/ 2259762 h 2393990"/>
              <a:gd name="connsiteX13" fmla="*/ 79452 w 2560100"/>
              <a:gd name="connsiteY13" fmla="*/ 1398930 h 2393990"/>
              <a:gd name="connsiteX14" fmla="*/ 76559 w 2560100"/>
              <a:gd name="connsiteY14" fmla="*/ 1022332 h 2393990"/>
              <a:gd name="connsiteX15" fmla="*/ 946117 w 2560100"/>
              <a:gd name="connsiteY15" fmla="*/ 139305 h 2393990"/>
              <a:gd name="connsiteX16" fmla="*/ 1275249 w 2560100"/>
              <a:gd name="connsiteY16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0100" h="2393990">
                <a:moveTo>
                  <a:pt x="1275249" y="0"/>
                </a:moveTo>
                <a:lnTo>
                  <a:pt x="1281760" y="575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480649" y="995061"/>
                </a:lnTo>
                <a:cubicBezTo>
                  <a:pt x="2585443" y="1098257"/>
                  <a:pt x="2586740" y="1266867"/>
                  <a:pt x="2483543" y="1371661"/>
                </a:cubicBez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6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7" name="Picture Placeholder 30"/>
          <p:cNvSpPr>
            <a:spLocks noGrp="1"/>
          </p:cNvSpPr>
          <p:nvPr>
            <p:ph type="pic" sz="quarter" idx="29"/>
          </p:nvPr>
        </p:nvSpPr>
        <p:spPr>
          <a:xfrm>
            <a:off x="7220610" y="524153"/>
            <a:ext cx="2120400" cy="1980000"/>
          </a:xfrm>
          <a:custGeom>
            <a:avLst/>
            <a:gdLst>
              <a:gd name="connsiteX0" fmla="*/ 1275249 w 2560100"/>
              <a:gd name="connsiteY0" fmla="*/ 0 h 2393990"/>
              <a:gd name="connsiteX1" fmla="*/ 1281760 w 2560100"/>
              <a:gd name="connsiteY1" fmla="*/ 575 h 2393990"/>
              <a:gd name="connsiteX2" fmla="*/ 1281760 w 2560100"/>
              <a:gd name="connsiteY2" fmla="*/ 573 h 2393990"/>
              <a:gd name="connsiteX3" fmla="*/ 1364499 w 2560100"/>
              <a:gd name="connsiteY3" fmla="*/ 7862 h 2393990"/>
              <a:gd name="connsiteX4" fmla="*/ 1606482 w 2560100"/>
              <a:gd name="connsiteY4" fmla="*/ 134229 h 2393990"/>
              <a:gd name="connsiteX5" fmla="*/ 2480649 w 2560100"/>
              <a:gd name="connsiteY5" fmla="*/ 995061 h 2393990"/>
              <a:gd name="connsiteX6" fmla="*/ 2483543 w 2560100"/>
              <a:gd name="connsiteY6" fmla="*/ 1371661 h 2393990"/>
              <a:gd name="connsiteX7" fmla="*/ 1613986 w 2560100"/>
              <a:gd name="connsiteY7" fmla="*/ 2254686 h 2393990"/>
              <a:gd name="connsiteX8" fmla="*/ 1284854 w 2560100"/>
              <a:gd name="connsiteY8" fmla="*/ 2393990 h 2393990"/>
              <a:gd name="connsiteX9" fmla="*/ 1281760 w 2560100"/>
              <a:gd name="connsiteY9" fmla="*/ 2393717 h 2393990"/>
              <a:gd name="connsiteX10" fmla="*/ 1281760 w 2560100"/>
              <a:gd name="connsiteY10" fmla="*/ 2393718 h 2393990"/>
              <a:gd name="connsiteX11" fmla="*/ 1195604 w 2560100"/>
              <a:gd name="connsiteY11" fmla="*/ 2386128 h 2393990"/>
              <a:gd name="connsiteX12" fmla="*/ 953620 w 2560100"/>
              <a:gd name="connsiteY12" fmla="*/ 2259762 h 2393990"/>
              <a:gd name="connsiteX13" fmla="*/ 79452 w 2560100"/>
              <a:gd name="connsiteY13" fmla="*/ 1398930 h 2393990"/>
              <a:gd name="connsiteX14" fmla="*/ 76559 w 2560100"/>
              <a:gd name="connsiteY14" fmla="*/ 1022332 h 2393990"/>
              <a:gd name="connsiteX15" fmla="*/ 946117 w 2560100"/>
              <a:gd name="connsiteY15" fmla="*/ 139305 h 2393990"/>
              <a:gd name="connsiteX16" fmla="*/ 1275249 w 2560100"/>
              <a:gd name="connsiteY16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0100" h="2393990">
                <a:moveTo>
                  <a:pt x="1275249" y="0"/>
                </a:moveTo>
                <a:lnTo>
                  <a:pt x="1281760" y="575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480649" y="995061"/>
                </a:lnTo>
                <a:cubicBezTo>
                  <a:pt x="2585443" y="1098257"/>
                  <a:pt x="2586740" y="1266867"/>
                  <a:pt x="2483543" y="1371661"/>
                </a:cubicBez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6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Picture Placeholder 30"/>
          <p:cNvSpPr>
            <a:spLocks noGrp="1"/>
          </p:cNvSpPr>
          <p:nvPr>
            <p:ph type="pic" sz="quarter" idx="28"/>
          </p:nvPr>
        </p:nvSpPr>
        <p:spPr>
          <a:xfrm>
            <a:off x="9896905" y="3111824"/>
            <a:ext cx="2203200" cy="2059200"/>
          </a:xfrm>
          <a:custGeom>
            <a:avLst/>
            <a:gdLst>
              <a:gd name="connsiteX0" fmla="*/ 1275249 w 2560100"/>
              <a:gd name="connsiteY0" fmla="*/ 0 h 2393990"/>
              <a:gd name="connsiteX1" fmla="*/ 1281760 w 2560100"/>
              <a:gd name="connsiteY1" fmla="*/ 575 h 2393990"/>
              <a:gd name="connsiteX2" fmla="*/ 1281760 w 2560100"/>
              <a:gd name="connsiteY2" fmla="*/ 573 h 2393990"/>
              <a:gd name="connsiteX3" fmla="*/ 1364499 w 2560100"/>
              <a:gd name="connsiteY3" fmla="*/ 7862 h 2393990"/>
              <a:gd name="connsiteX4" fmla="*/ 1606482 w 2560100"/>
              <a:gd name="connsiteY4" fmla="*/ 134229 h 2393990"/>
              <a:gd name="connsiteX5" fmla="*/ 2480649 w 2560100"/>
              <a:gd name="connsiteY5" fmla="*/ 995061 h 2393990"/>
              <a:gd name="connsiteX6" fmla="*/ 2483543 w 2560100"/>
              <a:gd name="connsiteY6" fmla="*/ 1371661 h 2393990"/>
              <a:gd name="connsiteX7" fmla="*/ 1613986 w 2560100"/>
              <a:gd name="connsiteY7" fmla="*/ 2254686 h 2393990"/>
              <a:gd name="connsiteX8" fmla="*/ 1284854 w 2560100"/>
              <a:gd name="connsiteY8" fmla="*/ 2393990 h 2393990"/>
              <a:gd name="connsiteX9" fmla="*/ 1281760 w 2560100"/>
              <a:gd name="connsiteY9" fmla="*/ 2393717 h 2393990"/>
              <a:gd name="connsiteX10" fmla="*/ 1281760 w 2560100"/>
              <a:gd name="connsiteY10" fmla="*/ 2393718 h 2393990"/>
              <a:gd name="connsiteX11" fmla="*/ 1195604 w 2560100"/>
              <a:gd name="connsiteY11" fmla="*/ 2386128 h 2393990"/>
              <a:gd name="connsiteX12" fmla="*/ 953620 w 2560100"/>
              <a:gd name="connsiteY12" fmla="*/ 2259762 h 2393990"/>
              <a:gd name="connsiteX13" fmla="*/ 79452 w 2560100"/>
              <a:gd name="connsiteY13" fmla="*/ 1398930 h 2393990"/>
              <a:gd name="connsiteX14" fmla="*/ 76559 w 2560100"/>
              <a:gd name="connsiteY14" fmla="*/ 1022332 h 2393990"/>
              <a:gd name="connsiteX15" fmla="*/ 946117 w 2560100"/>
              <a:gd name="connsiteY15" fmla="*/ 139305 h 2393990"/>
              <a:gd name="connsiteX16" fmla="*/ 1275249 w 2560100"/>
              <a:gd name="connsiteY16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0100" h="2393990">
                <a:moveTo>
                  <a:pt x="1275249" y="0"/>
                </a:moveTo>
                <a:lnTo>
                  <a:pt x="1281760" y="575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480649" y="995061"/>
                </a:lnTo>
                <a:cubicBezTo>
                  <a:pt x="2585443" y="1098257"/>
                  <a:pt x="2586740" y="1266867"/>
                  <a:pt x="2483543" y="1371661"/>
                </a:cubicBez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6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9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7191392" y="3445915"/>
            <a:ext cx="3153600" cy="2952000"/>
          </a:xfrm>
          <a:custGeom>
            <a:avLst/>
            <a:gdLst>
              <a:gd name="connsiteX0" fmla="*/ 1275249 w 2560100"/>
              <a:gd name="connsiteY0" fmla="*/ 0 h 2393990"/>
              <a:gd name="connsiteX1" fmla="*/ 1281760 w 2560100"/>
              <a:gd name="connsiteY1" fmla="*/ 575 h 2393990"/>
              <a:gd name="connsiteX2" fmla="*/ 1281760 w 2560100"/>
              <a:gd name="connsiteY2" fmla="*/ 573 h 2393990"/>
              <a:gd name="connsiteX3" fmla="*/ 1364499 w 2560100"/>
              <a:gd name="connsiteY3" fmla="*/ 7862 h 2393990"/>
              <a:gd name="connsiteX4" fmla="*/ 1606482 w 2560100"/>
              <a:gd name="connsiteY4" fmla="*/ 134229 h 2393990"/>
              <a:gd name="connsiteX5" fmla="*/ 2480649 w 2560100"/>
              <a:gd name="connsiteY5" fmla="*/ 995061 h 2393990"/>
              <a:gd name="connsiteX6" fmla="*/ 2483543 w 2560100"/>
              <a:gd name="connsiteY6" fmla="*/ 1371661 h 2393990"/>
              <a:gd name="connsiteX7" fmla="*/ 1613986 w 2560100"/>
              <a:gd name="connsiteY7" fmla="*/ 2254686 h 2393990"/>
              <a:gd name="connsiteX8" fmla="*/ 1284854 w 2560100"/>
              <a:gd name="connsiteY8" fmla="*/ 2393990 h 2393990"/>
              <a:gd name="connsiteX9" fmla="*/ 1281760 w 2560100"/>
              <a:gd name="connsiteY9" fmla="*/ 2393717 h 2393990"/>
              <a:gd name="connsiteX10" fmla="*/ 1281760 w 2560100"/>
              <a:gd name="connsiteY10" fmla="*/ 2393718 h 2393990"/>
              <a:gd name="connsiteX11" fmla="*/ 1195604 w 2560100"/>
              <a:gd name="connsiteY11" fmla="*/ 2386128 h 2393990"/>
              <a:gd name="connsiteX12" fmla="*/ 953620 w 2560100"/>
              <a:gd name="connsiteY12" fmla="*/ 2259762 h 2393990"/>
              <a:gd name="connsiteX13" fmla="*/ 79452 w 2560100"/>
              <a:gd name="connsiteY13" fmla="*/ 1398930 h 2393990"/>
              <a:gd name="connsiteX14" fmla="*/ 76559 w 2560100"/>
              <a:gd name="connsiteY14" fmla="*/ 1022332 h 2393990"/>
              <a:gd name="connsiteX15" fmla="*/ 946117 w 2560100"/>
              <a:gd name="connsiteY15" fmla="*/ 139305 h 2393990"/>
              <a:gd name="connsiteX16" fmla="*/ 1275249 w 2560100"/>
              <a:gd name="connsiteY16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0100" h="2393990">
                <a:moveTo>
                  <a:pt x="1275249" y="0"/>
                </a:moveTo>
                <a:lnTo>
                  <a:pt x="1281760" y="575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480649" y="995061"/>
                </a:lnTo>
                <a:cubicBezTo>
                  <a:pt x="2585443" y="1098257"/>
                  <a:pt x="2586740" y="1266867"/>
                  <a:pt x="2483543" y="1371661"/>
                </a:cubicBez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6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0" name="Picture Placeholder 30"/>
          <p:cNvSpPr>
            <a:spLocks noGrp="1"/>
          </p:cNvSpPr>
          <p:nvPr>
            <p:ph type="pic" sz="quarter" idx="26" hasCustomPrompt="1"/>
          </p:nvPr>
        </p:nvSpPr>
        <p:spPr>
          <a:xfrm>
            <a:off x="1576590" y="3501803"/>
            <a:ext cx="3121200" cy="2919600"/>
          </a:xfrm>
          <a:custGeom>
            <a:avLst/>
            <a:gdLst>
              <a:gd name="connsiteX0" fmla="*/ 1275249 w 2560100"/>
              <a:gd name="connsiteY0" fmla="*/ 0 h 2393990"/>
              <a:gd name="connsiteX1" fmla="*/ 1281760 w 2560100"/>
              <a:gd name="connsiteY1" fmla="*/ 575 h 2393990"/>
              <a:gd name="connsiteX2" fmla="*/ 1281760 w 2560100"/>
              <a:gd name="connsiteY2" fmla="*/ 573 h 2393990"/>
              <a:gd name="connsiteX3" fmla="*/ 1364499 w 2560100"/>
              <a:gd name="connsiteY3" fmla="*/ 7862 h 2393990"/>
              <a:gd name="connsiteX4" fmla="*/ 1606482 w 2560100"/>
              <a:gd name="connsiteY4" fmla="*/ 134229 h 2393990"/>
              <a:gd name="connsiteX5" fmla="*/ 2480649 w 2560100"/>
              <a:gd name="connsiteY5" fmla="*/ 995061 h 2393990"/>
              <a:gd name="connsiteX6" fmla="*/ 2483543 w 2560100"/>
              <a:gd name="connsiteY6" fmla="*/ 1371661 h 2393990"/>
              <a:gd name="connsiteX7" fmla="*/ 1613986 w 2560100"/>
              <a:gd name="connsiteY7" fmla="*/ 2254686 h 2393990"/>
              <a:gd name="connsiteX8" fmla="*/ 1284854 w 2560100"/>
              <a:gd name="connsiteY8" fmla="*/ 2393990 h 2393990"/>
              <a:gd name="connsiteX9" fmla="*/ 1281760 w 2560100"/>
              <a:gd name="connsiteY9" fmla="*/ 2393717 h 2393990"/>
              <a:gd name="connsiteX10" fmla="*/ 1281760 w 2560100"/>
              <a:gd name="connsiteY10" fmla="*/ 2393718 h 2393990"/>
              <a:gd name="connsiteX11" fmla="*/ 1195604 w 2560100"/>
              <a:gd name="connsiteY11" fmla="*/ 2386128 h 2393990"/>
              <a:gd name="connsiteX12" fmla="*/ 953620 w 2560100"/>
              <a:gd name="connsiteY12" fmla="*/ 2259762 h 2393990"/>
              <a:gd name="connsiteX13" fmla="*/ 79452 w 2560100"/>
              <a:gd name="connsiteY13" fmla="*/ 1398930 h 2393990"/>
              <a:gd name="connsiteX14" fmla="*/ 76559 w 2560100"/>
              <a:gd name="connsiteY14" fmla="*/ 1022332 h 2393990"/>
              <a:gd name="connsiteX15" fmla="*/ 946117 w 2560100"/>
              <a:gd name="connsiteY15" fmla="*/ 139305 h 2393990"/>
              <a:gd name="connsiteX16" fmla="*/ 1275249 w 2560100"/>
              <a:gd name="connsiteY16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0100" h="2393990">
                <a:moveTo>
                  <a:pt x="1275249" y="0"/>
                </a:moveTo>
                <a:lnTo>
                  <a:pt x="1281760" y="575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480649" y="995061"/>
                </a:lnTo>
                <a:cubicBezTo>
                  <a:pt x="2585443" y="1098257"/>
                  <a:pt x="2586740" y="1266867"/>
                  <a:pt x="2483543" y="1371661"/>
                </a:cubicBez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6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 dirty="0"/>
              <a:t> </a:t>
            </a:r>
          </a:p>
        </p:txBody>
      </p:sp>
      <p:sp>
        <p:nvSpPr>
          <p:cNvPr id="21" name="Picture Placeholder 30"/>
          <p:cNvSpPr>
            <a:spLocks noGrp="1"/>
          </p:cNvSpPr>
          <p:nvPr>
            <p:ph type="pic" sz="quarter" idx="25"/>
          </p:nvPr>
        </p:nvSpPr>
        <p:spPr>
          <a:xfrm>
            <a:off x="430362" y="1989163"/>
            <a:ext cx="2599200" cy="2430000"/>
          </a:xfrm>
          <a:custGeom>
            <a:avLst/>
            <a:gdLst>
              <a:gd name="connsiteX0" fmla="*/ 1275249 w 2560100"/>
              <a:gd name="connsiteY0" fmla="*/ 0 h 2393990"/>
              <a:gd name="connsiteX1" fmla="*/ 1281760 w 2560100"/>
              <a:gd name="connsiteY1" fmla="*/ 575 h 2393990"/>
              <a:gd name="connsiteX2" fmla="*/ 1281760 w 2560100"/>
              <a:gd name="connsiteY2" fmla="*/ 573 h 2393990"/>
              <a:gd name="connsiteX3" fmla="*/ 1364499 w 2560100"/>
              <a:gd name="connsiteY3" fmla="*/ 7862 h 2393990"/>
              <a:gd name="connsiteX4" fmla="*/ 1606482 w 2560100"/>
              <a:gd name="connsiteY4" fmla="*/ 134229 h 2393990"/>
              <a:gd name="connsiteX5" fmla="*/ 2480649 w 2560100"/>
              <a:gd name="connsiteY5" fmla="*/ 995061 h 2393990"/>
              <a:gd name="connsiteX6" fmla="*/ 2483543 w 2560100"/>
              <a:gd name="connsiteY6" fmla="*/ 1371661 h 2393990"/>
              <a:gd name="connsiteX7" fmla="*/ 1613986 w 2560100"/>
              <a:gd name="connsiteY7" fmla="*/ 2254686 h 2393990"/>
              <a:gd name="connsiteX8" fmla="*/ 1284854 w 2560100"/>
              <a:gd name="connsiteY8" fmla="*/ 2393990 h 2393990"/>
              <a:gd name="connsiteX9" fmla="*/ 1281760 w 2560100"/>
              <a:gd name="connsiteY9" fmla="*/ 2393717 h 2393990"/>
              <a:gd name="connsiteX10" fmla="*/ 1281760 w 2560100"/>
              <a:gd name="connsiteY10" fmla="*/ 2393718 h 2393990"/>
              <a:gd name="connsiteX11" fmla="*/ 1195604 w 2560100"/>
              <a:gd name="connsiteY11" fmla="*/ 2386128 h 2393990"/>
              <a:gd name="connsiteX12" fmla="*/ 953620 w 2560100"/>
              <a:gd name="connsiteY12" fmla="*/ 2259762 h 2393990"/>
              <a:gd name="connsiteX13" fmla="*/ 79452 w 2560100"/>
              <a:gd name="connsiteY13" fmla="*/ 1398930 h 2393990"/>
              <a:gd name="connsiteX14" fmla="*/ 76559 w 2560100"/>
              <a:gd name="connsiteY14" fmla="*/ 1022332 h 2393990"/>
              <a:gd name="connsiteX15" fmla="*/ 946117 w 2560100"/>
              <a:gd name="connsiteY15" fmla="*/ 139305 h 2393990"/>
              <a:gd name="connsiteX16" fmla="*/ 1275249 w 2560100"/>
              <a:gd name="connsiteY16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0100" h="2393990">
                <a:moveTo>
                  <a:pt x="1275249" y="0"/>
                </a:moveTo>
                <a:lnTo>
                  <a:pt x="1281760" y="575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480649" y="995061"/>
                </a:lnTo>
                <a:cubicBezTo>
                  <a:pt x="2585443" y="1098257"/>
                  <a:pt x="2586740" y="1266867"/>
                  <a:pt x="2483543" y="1371661"/>
                </a:cubicBez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6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2" name="Picture Placeholder 30"/>
          <p:cNvSpPr>
            <a:spLocks noGrp="1"/>
          </p:cNvSpPr>
          <p:nvPr>
            <p:ph type="pic" sz="quarter" idx="24"/>
          </p:nvPr>
        </p:nvSpPr>
        <p:spPr>
          <a:xfrm>
            <a:off x="3388803" y="805696"/>
            <a:ext cx="5130000" cy="4798800"/>
          </a:xfrm>
          <a:custGeom>
            <a:avLst/>
            <a:gdLst>
              <a:gd name="connsiteX0" fmla="*/ 1275249 w 2560100"/>
              <a:gd name="connsiteY0" fmla="*/ 0 h 2393990"/>
              <a:gd name="connsiteX1" fmla="*/ 1281760 w 2560100"/>
              <a:gd name="connsiteY1" fmla="*/ 575 h 2393990"/>
              <a:gd name="connsiteX2" fmla="*/ 1281760 w 2560100"/>
              <a:gd name="connsiteY2" fmla="*/ 573 h 2393990"/>
              <a:gd name="connsiteX3" fmla="*/ 1364499 w 2560100"/>
              <a:gd name="connsiteY3" fmla="*/ 7862 h 2393990"/>
              <a:gd name="connsiteX4" fmla="*/ 1606482 w 2560100"/>
              <a:gd name="connsiteY4" fmla="*/ 134229 h 2393990"/>
              <a:gd name="connsiteX5" fmla="*/ 2480649 w 2560100"/>
              <a:gd name="connsiteY5" fmla="*/ 995061 h 2393990"/>
              <a:gd name="connsiteX6" fmla="*/ 2483543 w 2560100"/>
              <a:gd name="connsiteY6" fmla="*/ 1371661 h 2393990"/>
              <a:gd name="connsiteX7" fmla="*/ 1613986 w 2560100"/>
              <a:gd name="connsiteY7" fmla="*/ 2254686 h 2393990"/>
              <a:gd name="connsiteX8" fmla="*/ 1284854 w 2560100"/>
              <a:gd name="connsiteY8" fmla="*/ 2393990 h 2393990"/>
              <a:gd name="connsiteX9" fmla="*/ 1281760 w 2560100"/>
              <a:gd name="connsiteY9" fmla="*/ 2393717 h 2393990"/>
              <a:gd name="connsiteX10" fmla="*/ 1281760 w 2560100"/>
              <a:gd name="connsiteY10" fmla="*/ 2393718 h 2393990"/>
              <a:gd name="connsiteX11" fmla="*/ 1195604 w 2560100"/>
              <a:gd name="connsiteY11" fmla="*/ 2386128 h 2393990"/>
              <a:gd name="connsiteX12" fmla="*/ 953620 w 2560100"/>
              <a:gd name="connsiteY12" fmla="*/ 2259762 h 2393990"/>
              <a:gd name="connsiteX13" fmla="*/ 79452 w 2560100"/>
              <a:gd name="connsiteY13" fmla="*/ 1398930 h 2393990"/>
              <a:gd name="connsiteX14" fmla="*/ 76559 w 2560100"/>
              <a:gd name="connsiteY14" fmla="*/ 1022332 h 2393990"/>
              <a:gd name="connsiteX15" fmla="*/ 946117 w 2560100"/>
              <a:gd name="connsiteY15" fmla="*/ 139305 h 2393990"/>
              <a:gd name="connsiteX16" fmla="*/ 1275249 w 2560100"/>
              <a:gd name="connsiteY16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0100" h="2393990">
                <a:moveTo>
                  <a:pt x="1275249" y="0"/>
                </a:moveTo>
                <a:lnTo>
                  <a:pt x="1281760" y="575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480649" y="995061"/>
                </a:lnTo>
                <a:cubicBezTo>
                  <a:pt x="2585443" y="1098257"/>
                  <a:pt x="2586740" y="1266867"/>
                  <a:pt x="2483543" y="1371661"/>
                </a:cubicBez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6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81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ortfolio full widht 2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3049200" cy="686909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399" y="0"/>
            <a:ext cx="3049200" cy="686909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799" y="0"/>
            <a:ext cx="3049200" cy="686909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45200" y="0"/>
            <a:ext cx="3049200" cy="686909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87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Example Thre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Picture Placeholder 29"/>
          <p:cNvSpPr>
            <a:spLocks noGrp="1"/>
          </p:cNvSpPr>
          <p:nvPr>
            <p:ph type="pic" sz="quarter" idx="23"/>
          </p:nvPr>
        </p:nvSpPr>
        <p:spPr>
          <a:xfrm>
            <a:off x="8981842" y="1503643"/>
            <a:ext cx="2560100" cy="2393990"/>
          </a:xfrm>
          <a:custGeom>
            <a:avLst/>
            <a:gdLst>
              <a:gd name="connsiteX0" fmla="*/ 1275249 w 2560100"/>
              <a:gd name="connsiteY0" fmla="*/ 0 h 2393990"/>
              <a:gd name="connsiteX1" fmla="*/ 1281760 w 2560100"/>
              <a:gd name="connsiteY1" fmla="*/ 575 h 2393990"/>
              <a:gd name="connsiteX2" fmla="*/ 1281760 w 2560100"/>
              <a:gd name="connsiteY2" fmla="*/ 573 h 2393990"/>
              <a:gd name="connsiteX3" fmla="*/ 1364499 w 2560100"/>
              <a:gd name="connsiteY3" fmla="*/ 7862 h 2393990"/>
              <a:gd name="connsiteX4" fmla="*/ 1606482 w 2560100"/>
              <a:gd name="connsiteY4" fmla="*/ 134229 h 2393990"/>
              <a:gd name="connsiteX5" fmla="*/ 2480649 w 2560100"/>
              <a:gd name="connsiteY5" fmla="*/ 995061 h 2393990"/>
              <a:gd name="connsiteX6" fmla="*/ 2483543 w 2560100"/>
              <a:gd name="connsiteY6" fmla="*/ 1371661 h 2393990"/>
              <a:gd name="connsiteX7" fmla="*/ 1613986 w 2560100"/>
              <a:gd name="connsiteY7" fmla="*/ 2254686 h 2393990"/>
              <a:gd name="connsiteX8" fmla="*/ 1284854 w 2560100"/>
              <a:gd name="connsiteY8" fmla="*/ 2393990 h 2393990"/>
              <a:gd name="connsiteX9" fmla="*/ 1281760 w 2560100"/>
              <a:gd name="connsiteY9" fmla="*/ 2393717 h 2393990"/>
              <a:gd name="connsiteX10" fmla="*/ 1281760 w 2560100"/>
              <a:gd name="connsiteY10" fmla="*/ 2393718 h 2393990"/>
              <a:gd name="connsiteX11" fmla="*/ 1195604 w 2560100"/>
              <a:gd name="connsiteY11" fmla="*/ 2386128 h 2393990"/>
              <a:gd name="connsiteX12" fmla="*/ 953620 w 2560100"/>
              <a:gd name="connsiteY12" fmla="*/ 2259762 h 2393990"/>
              <a:gd name="connsiteX13" fmla="*/ 79452 w 2560100"/>
              <a:gd name="connsiteY13" fmla="*/ 1398930 h 2393990"/>
              <a:gd name="connsiteX14" fmla="*/ 76559 w 2560100"/>
              <a:gd name="connsiteY14" fmla="*/ 1022332 h 2393990"/>
              <a:gd name="connsiteX15" fmla="*/ 946117 w 2560100"/>
              <a:gd name="connsiteY15" fmla="*/ 139305 h 2393990"/>
              <a:gd name="connsiteX16" fmla="*/ 1275249 w 2560100"/>
              <a:gd name="connsiteY16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0100" h="2393990">
                <a:moveTo>
                  <a:pt x="1275249" y="0"/>
                </a:moveTo>
                <a:lnTo>
                  <a:pt x="1281760" y="575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480649" y="995061"/>
                </a:lnTo>
                <a:cubicBezTo>
                  <a:pt x="2585443" y="1098257"/>
                  <a:pt x="2586740" y="1266867"/>
                  <a:pt x="2483543" y="1371661"/>
                </a:cubicBez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6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659985" y="1503643"/>
            <a:ext cx="2299043" cy="2393990"/>
          </a:xfrm>
          <a:custGeom>
            <a:avLst/>
            <a:gdLst>
              <a:gd name="connsiteX0" fmla="*/ 1275249 w 2299043"/>
              <a:gd name="connsiteY0" fmla="*/ 0 h 2393990"/>
              <a:gd name="connsiteX1" fmla="*/ 1281760 w 2299043"/>
              <a:gd name="connsiteY1" fmla="*/ 574 h 2393990"/>
              <a:gd name="connsiteX2" fmla="*/ 1281760 w 2299043"/>
              <a:gd name="connsiteY2" fmla="*/ 573 h 2393990"/>
              <a:gd name="connsiteX3" fmla="*/ 1364499 w 2299043"/>
              <a:gd name="connsiteY3" fmla="*/ 7862 h 2393990"/>
              <a:gd name="connsiteX4" fmla="*/ 1606482 w 2299043"/>
              <a:gd name="connsiteY4" fmla="*/ 134229 h 2393990"/>
              <a:gd name="connsiteX5" fmla="*/ 2299043 w 2299043"/>
              <a:gd name="connsiteY5" fmla="*/ 816225 h 2393990"/>
              <a:gd name="connsiteX6" fmla="*/ 2096080 w 2299043"/>
              <a:gd name="connsiteY6" fmla="*/ 1022332 h 2393990"/>
              <a:gd name="connsiteX7" fmla="*/ 2098974 w 2299043"/>
              <a:gd name="connsiteY7" fmla="*/ 1398930 h 2393990"/>
              <a:gd name="connsiteX8" fmla="*/ 2280581 w 2299043"/>
              <a:gd name="connsiteY8" fmla="*/ 1577767 h 2393990"/>
              <a:gd name="connsiteX9" fmla="*/ 1613986 w 2299043"/>
              <a:gd name="connsiteY9" fmla="*/ 2254686 h 2393990"/>
              <a:gd name="connsiteX10" fmla="*/ 1284854 w 2299043"/>
              <a:gd name="connsiteY10" fmla="*/ 2393990 h 2393990"/>
              <a:gd name="connsiteX11" fmla="*/ 1281760 w 2299043"/>
              <a:gd name="connsiteY11" fmla="*/ 2393717 h 2393990"/>
              <a:gd name="connsiteX12" fmla="*/ 1281760 w 2299043"/>
              <a:gd name="connsiteY12" fmla="*/ 2393718 h 2393990"/>
              <a:gd name="connsiteX13" fmla="*/ 1195604 w 2299043"/>
              <a:gd name="connsiteY13" fmla="*/ 2386128 h 2393990"/>
              <a:gd name="connsiteX14" fmla="*/ 953620 w 2299043"/>
              <a:gd name="connsiteY14" fmla="*/ 2259762 h 2393990"/>
              <a:gd name="connsiteX15" fmla="*/ 79452 w 2299043"/>
              <a:gd name="connsiteY15" fmla="*/ 1398930 h 2393990"/>
              <a:gd name="connsiteX16" fmla="*/ 76559 w 2299043"/>
              <a:gd name="connsiteY16" fmla="*/ 1022332 h 2393990"/>
              <a:gd name="connsiteX17" fmla="*/ 946117 w 2299043"/>
              <a:gd name="connsiteY17" fmla="*/ 139305 h 2393990"/>
              <a:gd name="connsiteX18" fmla="*/ 1275249 w 2299043"/>
              <a:gd name="connsiteY18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9043" h="2393990">
                <a:moveTo>
                  <a:pt x="1275249" y="0"/>
                </a:moveTo>
                <a:lnTo>
                  <a:pt x="1281760" y="574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299043" y="816225"/>
                </a:lnTo>
                <a:lnTo>
                  <a:pt x="2096080" y="1022332"/>
                </a:lnTo>
                <a:cubicBezTo>
                  <a:pt x="1992884" y="1127125"/>
                  <a:pt x="1994180" y="1295735"/>
                  <a:pt x="2098974" y="1398930"/>
                </a:cubicBezTo>
                <a:lnTo>
                  <a:pt x="2280581" y="1577767"/>
                </a:ln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5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5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2740449" y="1503643"/>
            <a:ext cx="2299043" cy="2393990"/>
          </a:xfrm>
          <a:custGeom>
            <a:avLst/>
            <a:gdLst>
              <a:gd name="connsiteX0" fmla="*/ 1275249 w 2299043"/>
              <a:gd name="connsiteY0" fmla="*/ 0 h 2393990"/>
              <a:gd name="connsiteX1" fmla="*/ 1281760 w 2299043"/>
              <a:gd name="connsiteY1" fmla="*/ 574 h 2393990"/>
              <a:gd name="connsiteX2" fmla="*/ 1281760 w 2299043"/>
              <a:gd name="connsiteY2" fmla="*/ 573 h 2393990"/>
              <a:gd name="connsiteX3" fmla="*/ 1364499 w 2299043"/>
              <a:gd name="connsiteY3" fmla="*/ 7862 h 2393990"/>
              <a:gd name="connsiteX4" fmla="*/ 1606482 w 2299043"/>
              <a:gd name="connsiteY4" fmla="*/ 134229 h 2393990"/>
              <a:gd name="connsiteX5" fmla="*/ 2299043 w 2299043"/>
              <a:gd name="connsiteY5" fmla="*/ 816225 h 2393990"/>
              <a:gd name="connsiteX6" fmla="*/ 2096080 w 2299043"/>
              <a:gd name="connsiteY6" fmla="*/ 1022332 h 2393990"/>
              <a:gd name="connsiteX7" fmla="*/ 2098974 w 2299043"/>
              <a:gd name="connsiteY7" fmla="*/ 1398930 h 2393990"/>
              <a:gd name="connsiteX8" fmla="*/ 2280581 w 2299043"/>
              <a:gd name="connsiteY8" fmla="*/ 1577767 h 2393990"/>
              <a:gd name="connsiteX9" fmla="*/ 1613986 w 2299043"/>
              <a:gd name="connsiteY9" fmla="*/ 2254686 h 2393990"/>
              <a:gd name="connsiteX10" fmla="*/ 1284854 w 2299043"/>
              <a:gd name="connsiteY10" fmla="*/ 2393990 h 2393990"/>
              <a:gd name="connsiteX11" fmla="*/ 1281760 w 2299043"/>
              <a:gd name="connsiteY11" fmla="*/ 2393717 h 2393990"/>
              <a:gd name="connsiteX12" fmla="*/ 1281760 w 2299043"/>
              <a:gd name="connsiteY12" fmla="*/ 2393718 h 2393990"/>
              <a:gd name="connsiteX13" fmla="*/ 1195604 w 2299043"/>
              <a:gd name="connsiteY13" fmla="*/ 2386128 h 2393990"/>
              <a:gd name="connsiteX14" fmla="*/ 953620 w 2299043"/>
              <a:gd name="connsiteY14" fmla="*/ 2259762 h 2393990"/>
              <a:gd name="connsiteX15" fmla="*/ 79452 w 2299043"/>
              <a:gd name="connsiteY15" fmla="*/ 1398930 h 2393990"/>
              <a:gd name="connsiteX16" fmla="*/ 76559 w 2299043"/>
              <a:gd name="connsiteY16" fmla="*/ 1022332 h 2393990"/>
              <a:gd name="connsiteX17" fmla="*/ 946117 w 2299043"/>
              <a:gd name="connsiteY17" fmla="*/ 139305 h 2393990"/>
              <a:gd name="connsiteX18" fmla="*/ 1275249 w 2299043"/>
              <a:gd name="connsiteY18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9043" h="2393990">
                <a:moveTo>
                  <a:pt x="1275249" y="0"/>
                </a:moveTo>
                <a:lnTo>
                  <a:pt x="1281760" y="574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299043" y="816225"/>
                </a:lnTo>
                <a:lnTo>
                  <a:pt x="2096080" y="1022332"/>
                </a:lnTo>
                <a:cubicBezTo>
                  <a:pt x="1992884" y="1127125"/>
                  <a:pt x="1994180" y="1295735"/>
                  <a:pt x="2098974" y="1398930"/>
                </a:cubicBezTo>
                <a:lnTo>
                  <a:pt x="2280581" y="1577767"/>
                </a:ln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5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9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4820913" y="1503643"/>
            <a:ext cx="2299043" cy="2393990"/>
          </a:xfrm>
          <a:custGeom>
            <a:avLst/>
            <a:gdLst>
              <a:gd name="connsiteX0" fmla="*/ 1275249 w 2299043"/>
              <a:gd name="connsiteY0" fmla="*/ 0 h 2393990"/>
              <a:gd name="connsiteX1" fmla="*/ 1281760 w 2299043"/>
              <a:gd name="connsiteY1" fmla="*/ 574 h 2393990"/>
              <a:gd name="connsiteX2" fmla="*/ 1281760 w 2299043"/>
              <a:gd name="connsiteY2" fmla="*/ 573 h 2393990"/>
              <a:gd name="connsiteX3" fmla="*/ 1364499 w 2299043"/>
              <a:gd name="connsiteY3" fmla="*/ 7862 h 2393990"/>
              <a:gd name="connsiteX4" fmla="*/ 1606482 w 2299043"/>
              <a:gd name="connsiteY4" fmla="*/ 134229 h 2393990"/>
              <a:gd name="connsiteX5" fmla="*/ 2299043 w 2299043"/>
              <a:gd name="connsiteY5" fmla="*/ 816225 h 2393990"/>
              <a:gd name="connsiteX6" fmla="*/ 2096080 w 2299043"/>
              <a:gd name="connsiteY6" fmla="*/ 1022332 h 2393990"/>
              <a:gd name="connsiteX7" fmla="*/ 2098974 w 2299043"/>
              <a:gd name="connsiteY7" fmla="*/ 1398930 h 2393990"/>
              <a:gd name="connsiteX8" fmla="*/ 2280581 w 2299043"/>
              <a:gd name="connsiteY8" fmla="*/ 1577767 h 2393990"/>
              <a:gd name="connsiteX9" fmla="*/ 1613986 w 2299043"/>
              <a:gd name="connsiteY9" fmla="*/ 2254686 h 2393990"/>
              <a:gd name="connsiteX10" fmla="*/ 1284854 w 2299043"/>
              <a:gd name="connsiteY10" fmla="*/ 2393990 h 2393990"/>
              <a:gd name="connsiteX11" fmla="*/ 1281760 w 2299043"/>
              <a:gd name="connsiteY11" fmla="*/ 2393717 h 2393990"/>
              <a:gd name="connsiteX12" fmla="*/ 1281760 w 2299043"/>
              <a:gd name="connsiteY12" fmla="*/ 2393718 h 2393990"/>
              <a:gd name="connsiteX13" fmla="*/ 1195604 w 2299043"/>
              <a:gd name="connsiteY13" fmla="*/ 2386128 h 2393990"/>
              <a:gd name="connsiteX14" fmla="*/ 953620 w 2299043"/>
              <a:gd name="connsiteY14" fmla="*/ 2259762 h 2393990"/>
              <a:gd name="connsiteX15" fmla="*/ 79452 w 2299043"/>
              <a:gd name="connsiteY15" fmla="*/ 1398930 h 2393990"/>
              <a:gd name="connsiteX16" fmla="*/ 76559 w 2299043"/>
              <a:gd name="connsiteY16" fmla="*/ 1022332 h 2393990"/>
              <a:gd name="connsiteX17" fmla="*/ 946117 w 2299043"/>
              <a:gd name="connsiteY17" fmla="*/ 139305 h 2393990"/>
              <a:gd name="connsiteX18" fmla="*/ 1275249 w 2299043"/>
              <a:gd name="connsiteY18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9043" h="2393990">
                <a:moveTo>
                  <a:pt x="1275249" y="0"/>
                </a:moveTo>
                <a:lnTo>
                  <a:pt x="1281760" y="574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299043" y="816225"/>
                </a:lnTo>
                <a:lnTo>
                  <a:pt x="2096080" y="1022332"/>
                </a:lnTo>
                <a:cubicBezTo>
                  <a:pt x="1992884" y="1127125"/>
                  <a:pt x="1994180" y="1295735"/>
                  <a:pt x="2098974" y="1398930"/>
                </a:cubicBezTo>
                <a:lnTo>
                  <a:pt x="2280581" y="1577767"/>
                </a:ln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5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6901377" y="1503643"/>
            <a:ext cx="2299043" cy="2393990"/>
          </a:xfrm>
          <a:custGeom>
            <a:avLst/>
            <a:gdLst>
              <a:gd name="connsiteX0" fmla="*/ 1275249 w 2299043"/>
              <a:gd name="connsiteY0" fmla="*/ 0 h 2393990"/>
              <a:gd name="connsiteX1" fmla="*/ 1281760 w 2299043"/>
              <a:gd name="connsiteY1" fmla="*/ 574 h 2393990"/>
              <a:gd name="connsiteX2" fmla="*/ 1281760 w 2299043"/>
              <a:gd name="connsiteY2" fmla="*/ 573 h 2393990"/>
              <a:gd name="connsiteX3" fmla="*/ 1364499 w 2299043"/>
              <a:gd name="connsiteY3" fmla="*/ 7862 h 2393990"/>
              <a:gd name="connsiteX4" fmla="*/ 1606482 w 2299043"/>
              <a:gd name="connsiteY4" fmla="*/ 134229 h 2393990"/>
              <a:gd name="connsiteX5" fmla="*/ 2299043 w 2299043"/>
              <a:gd name="connsiteY5" fmla="*/ 816225 h 2393990"/>
              <a:gd name="connsiteX6" fmla="*/ 2096080 w 2299043"/>
              <a:gd name="connsiteY6" fmla="*/ 1022332 h 2393990"/>
              <a:gd name="connsiteX7" fmla="*/ 2098974 w 2299043"/>
              <a:gd name="connsiteY7" fmla="*/ 1398930 h 2393990"/>
              <a:gd name="connsiteX8" fmla="*/ 2280581 w 2299043"/>
              <a:gd name="connsiteY8" fmla="*/ 1577767 h 2393990"/>
              <a:gd name="connsiteX9" fmla="*/ 1613986 w 2299043"/>
              <a:gd name="connsiteY9" fmla="*/ 2254686 h 2393990"/>
              <a:gd name="connsiteX10" fmla="*/ 1284854 w 2299043"/>
              <a:gd name="connsiteY10" fmla="*/ 2393990 h 2393990"/>
              <a:gd name="connsiteX11" fmla="*/ 1281760 w 2299043"/>
              <a:gd name="connsiteY11" fmla="*/ 2393717 h 2393990"/>
              <a:gd name="connsiteX12" fmla="*/ 1281760 w 2299043"/>
              <a:gd name="connsiteY12" fmla="*/ 2393718 h 2393990"/>
              <a:gd name="connsiteX13" fmla="*/ 1195604 w 2299043"/>
              <a:gd name="connsiteY13" fmla="*/ 2386128 h 2393990"/>
              <a:gd name="connsiteX14" fmla="*/ 953620 w 2299043"/>
              <a:gd name="connsiteY14" fmla="*/ 2259762 h 2393990"/>
              <a:gd name="connsiteX15" fmla="*/ 79452 w 2299043"/>
              <a:gd name="connsiteY15" fmla="*/ 1398930 h 2393990"/>
              <a:gd name="connsiteX16" fmla="*/ 76559 w 2299043"/>
              <a:gd name="connsiteY16" fmla="*/ 1022332 h 2393990"/>
              <a:gd name="connsiteX17" fmla="*/ 946117 w 2299043"/>
              <a:gd name="connsiteY17" fmla="*/ 139305 h 2393990"/>
              <a:gd name="connsiteX18" fmla="*/ 1275249 w 2299043"/>
              <a:gd name="connsiteY18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9043" h="2393990">
                <a:moveTo>
                  <a:pt x="1275249" y="0"/>
                </a:moveTo>
                <a:lnTo>
                  <a:pt x="1281760" y="574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299043" y="816225"/>
                </a:lnTo>
                <a:lnTo>
                  <a:pt x="2096080" y="1022332"/>
                </a:lnTo>
                <a:cubicBezTo>
                  <a:pt x="1992884" y="1127125"/>
                  <a:pt x="1994180" y="1295735"/>
                  <a:pt x="2098974" y="1398930"/>
                </a:cubicBezTo>
                <a:lnTo>
                  <a:pt x="2280581" y="1577767"/>
                </a:ln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5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1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5855793" y="3321463"/>
            <a:ext cx="2299043" cy="2393990"/>
          </a:xfrm>
          <a:custGeom>
            <a:avLst/>
            <a:gdLst>
              <a:gd name="connsiteX0" fmla="*/ 1275249 w 2299043"/>
              <a:gd name="connsiteY0" fmla="*/ 0 h 2393990"/>
              <a:gd name="connsiteX1" fmla="*/ 1281760 w 2299043"/>
              <a:gd name="connsiteY1" fmla="*/ 574 h 2393990"/>
              <a:gd name="connsiteX2" fmla="*/ 1281760 w 2299043"/>
              <a:gd name="connsiteY2" fmla="*/ 573 h 2393990"/>
              <a:gd name="connsiteX3" fmla="*/ 1364499 w 2299043"/>
              <a:gd name="connsiteY3" fmla="*/ 7862 h 2393990"/>
              <a:gd name="connsiteX4" fmla="*/ 1606482 w 2299043"/>
              <a:gd name="connsiteY4" fmla="*/ 134229 h 2393990"/>
              <a:gd name="connsiteX5" fmla="*/ 2299043 w 2299043"/>
              <a:gd name="connsiteY5" fmla="*/ 816225 h 2393990"/>
              <a:gd name="connsiteX6" fmla="*/ 2096080 w 2299043"/>
              <a:gd name="connsiteY6" fmla="*/ 1022332 h 2393990"/>
              <a:gd name="connsiteX7" fmla="*/ 2098974 w 2299043"/>
              <a:gd name="connsiteY7" fmla="*/ 1398930 h 2393990"/>
              <a:gd name="connsiteX8" fmla="*/ 2280581 w 2299043"/>
              <a:gd name="connsiteY8" fmla="*/ 1577767 h 2393990"/>
              <a:gd name="connsiteX9" fmla="*/ 1613986 w 2299043"/>
              <a:gd name="connsiteY9" fmla="*/ 2254686 h 2393990"/>
              <a:gd name="connsiteX10" fmla="*/ 1284854 w 2299043"/>
              <a:gd name="connsiteY10" fmla="*/ 2393990 h 2393990"/>
              <a:gd name="connsiteX11" fmla="*/ 1281760 w 2299043"/>
              <a:gd name="connsiteY11" fmla="*/ 2393717 h 2393990"/>
              <a:gd name="connsiteX12" fmla="*/ 1281760 w 2299043"/>
              <a:gd name="connsiteY12" fmla="*/ 2393718 h 2393990"/>
              <a:gd name="connsiteX13" fmla="*/ 1195604 w 2299043"/>
              <a:gd name="connsiteY13" fmla="*/ 2386128 h 2393990"/>
              <a:gd name="connsiteX14" fmla="*/ 953620 w 2299043"/>
              <a:gd name="connsiteY14" fmla="*/ 2259762 h 2393990"/>
              <a:gd name="connsiteX15" fmla="*/ 79452 w 2299043"/>
              <a:gd name="connsiteY15" fmla="*/ 1398930 h 2393990"/>
              <a:gd name="connsiteX16" fmla="*/ 76559 w 2299043"/>
              <a:gd name="connsiteY16" fmla="*/ 1022332 h 2393990"/>
              <a:gd name="connsiteX17" fmla="*/ 946117 w 2299043"/>
              <a:gd name="connsiteY17" fmla="*/ 139305 h 2393990"/>
              <a:gd name="connsiteX18" fmla="*/ 1275249 w 2299043"/>
              <a:gd name="connsiteY18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9043" h="2393990">
                <a:moveTo>
                  <a:pt x="1275249" y="0"/>
                </a:moveTo>
                <a:lnTo>
                  <a:pt x="1281760" y="574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299043" y="816225"/>
                </a:lnTo>
                <a:lnTo>
                  <a:pt x="2096080" y="1022332"/>
                </a:lnTo>
                <a:cubicBezTo>
                  <a:pt x="1992884" y="1127125"/>
                  <a:pt x="1994180" y="1295735"/>
                  <a:pt x="2098974" y="1398930"/>
                </a:cubicBezTo>
                <a:lnTo>
                  <a:pt x="2280581" y="1577767"/>
                </a:ln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5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3779439" y="3321463"/>
            <a:ext cx="2299043" cy="2393990"/>
          </a:xfrm>
          <a:custGeom>
            <a:avLst/>
            <a:gdLst>
              <a:gd name="connsiteX0" fmla="*/ 1275249 w 2299043"/>
              <a:gd name="connsiteY0" fmla="*/ 0 h 2393990"/>
              <a:gd name="connsiteX1" fmla="*/ 1281760 w 2299043"/>
              <a:gd name="connsiteY1" fmla="*/ 574 h 2393990"/>
              <a:gd name="connsiteX2" fmla="*/ 1281760 w 2299043"/>
              <a:gd name="connsiteY2" fmla="*/ 573 h 2393990"/>
              <a:gd name="connsiteX3" fmla="*/ 1364499 w 2299043"/>
              <a:gd name="connsiteY3" fmla="*/ 7862 h 2393990"/>
              <a:gd name="connsiteX4" fmla="*/ 1606482 w 2299043"/>
              <a:gd name="connsiteY4" fmla="*/ 134229 h 2393990"/>
              <a:gd name="connsiteX5" fmla="*/ 2299043 w 2299043"/>
              <a:gd name="connsiteY5" fmla="*/ 816225 h 2393990"/>
              <a:gd name="connsiteX6" fmla="*/ 2096080 w 2299043"/>
              <a:gd name="connsiteY6" fmla="*/ 1022332 h 2393990"/>
              <a:gd name="connsiteX7" fmla="*/ 2098974 w 2299043"/>
              <a:gd name="connsiteY7" fmla="*/ 1398930 h 2393990"/>
              <a:gd name="connsiteX8" fmla="*/ 2280581 w 2299043"/>
              <a:gd name="connsiteY8" fmla="*/ 1577767 h 2393990"/>
              <a:gd name="connsiteX9" fmla="*/ 1613986 w 2299043"/>
              <a:gd name="connsiteY9" fmla="*/ 2254686 h 2393990"/>
              <a:gd name="connsiteX10" fmla="*/ 1284854 w 2299043"/>
              <a:gd name="connsiteY10" fmla="*/ 2393990 h 2393990"/>
              <a:gd name="connsiteX11" fmla="*/ 1281760 w 2299043"/>
              <a:gd name="connsiteY11" fmla="*/ 2393717 h 2393990"/>
              <a:gd name="connsiteX12" fmla="*/ 1281760 w 2299043"/>
              <a:gd name="connsiteY12" fmla="*/ 2393718 h 2393990"/>
              <a:gd name="connsiteX13" fmla="*/ 1195604 w 2299043"/>
              <a:gd name="connsiteY13" fmla="*/ 2386128 h 2393990"/>
              <a:gd name="connsiteX14" fmla="*/ 953620 w 2299043"/>
              <a:gd name="connsiteY14" fmla="*/ 2259762 h 2393990"/>
              <a:gd name="connsiteX15" fmla="*/ 79452 w 2299043"/>
              <a:gd name="connsiteY15" fmla="*/ 1398930 h 2393990"/>
              <a:gd name="connsiteX16" fmla="*/ 76559 w 2299043"/>
              <a:gd name="connsiteY16" fmla="*/ 1022332 h 2393990"/>
              <a:gd name="connsiteX17" fmla="*/ 946117 w 2299043"/>
              <a:gd name="connsiteY17" fmla="*/ 139305 h 2393990"/>
              <a:gd name="connsiteX18" fmla="*/ 1275249 w 2299043"/>
              <a:gd name="connsiteY18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9043" h="2393990">
                <a:moveTo>
                  <a:pt x="1275249" y="0"/>
                </a:moveTo>
                <a:lnTo>
                  <a:pt x="1281760" y="574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299043" y="816225"/>
                </a:lnTo>
                <a:lnTo>
                  <a:pt x="2096080" y="1022332"/>
                </a:lnTo>
                <a:cubicBezTo>
                  <a:pt x="1992884" y="1127125"/>
                  <a:pt x="1994180" y="1295735"/>
                  <a:pt x="2098974" y="1398930"/>
                </a:cubicBezTo>
                <a:lnTo>
                  <a:pt x="2280581" y="1577767"/>
                </a:ln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5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3" name="Picture Placeholder 25"/>
          <p:cNvSpPr>
            <a:spLocks noGrp="1"/>
          </p:cNvSpPr>
          <p:nvPr>
            <p:ph type="pic" sz="quarter" idx="22"/>
          </p:nvPr>
        </p:nvSpPr>
        <p:spPr>
          <a:xfrm>
            <a:off x="1703085" y="3321463"/>
            <a:ext cx="2299043" cy="2393990"/>
          </a:xfrm>
          <a:custGeom>
            <a:avLst/>
            <a:gdLst>
              <a:gd name="connsiteX0" fmla="*/ 1275249 w 2299043"/>
              <a:gd name="connsiteY0" fmla="*/ 0 h 2393990"/>
              <a:gd name="connsiteX1" fmla="*/ 1281760 w 2299043"/>
              <a:gd name="connsiteY1" fmla="*/ 574 h 2393990"/>
              <a:gd name="connsiteX2" fmla="*/ 1281760 w 2299043"/>
              <a:gd name="connsiteY2" fmla="*/ 573 h 2393990"/>
              <a:gd name="connsiteX3" fmla="*/ 1364499 w 2299043"/>
              <a:gd name="connsiteY3" fmla="*/ 7862 h 2393990"/>
              <a:gd name="connsiteX4" fmla="*/ 1606482 w 2299043"/>
              <a:gd name="connsiteY4" fmla="*/ 134229 h 2393990"/>
              <a:gd name="connsiteX5" fmla="*/ 2299043 w 2299043"/>
              <a:gd name="connsiteY5" fmla="*/ 816225 h 2393990"/>
              <a:gd name="connsiteX6" fmla="*/ 2096080 w 2299043"/>
              <a:gd name="connsiteY6" fmla="*/ 1022332 h 2393990"/>
              <a:gd name="connsiteX7" fmla="*/ 2098974 w 2299043"/>
              <a:gd name="connsiteY7" fmla="*/ 1398930 h 2393990"/>
              <a:gd name="connsiteX8" fmla="*/ 2280581 w 2299043"/>
              <a:gd name="connsiteY8" fmla="*/ 1577767 h 2393990"/>
              <a:gd name="connsiteX9" fmla="*/ 1613986 w 2299043"/>
              <a:gd name="connsiteY9" fmla="*/ 2254686 h 2393990"/>
              <a:gd name="connsiteX10" fmla="*/ 1284854 w 2299043"/>
              <a:gd name="connsiteY10" fmla="*/ 2393990 h 2393990"/>
              <a:gd name="connsiteX11" fmla="*/ 1281760 w 2299043"/>
              <a:gd name="connsiteY11" fmla="*/ 2393717 h 2393990"/>
              <a:gd name="connsiteX12" fmla="*/ 1281760 w 2299043"/>
              <a:gd name="connsiteY12" fmla="*/ 2393718 h 2393990"/>
              <a:gd name="connsiteX13" fmla="*/ 1195604 w 2299043"/>
              <a:gd name="connsiteY13" fmla="*/ 2386128 h 2393990"/>
              <a:gd name="connsiteX14" fmla="*/ 953620 w 2299043"/>
              <a:gd name="connsiteY14" fmla="*/ 2259762 h 2393990"/>
              <a:gd name="connsiteX15" fmla="*/ 79452 w 2299043"/>
              <a:gd name="connsiteY15" fmla="*/ 1398930 h 2393990"/>
              <a:gd name="connsiteX16" fmla="*/ 76559 w 2299043"/>
              <a:gd name="connsiteY16" fmla="*/ 1022332 h 2393990"/>
              <a:gd name="connsiteX17" fmla="*/ 946117 w 2299043"/>
              <a:gd name="connsiteY17" fmla="*/ 139305 h 2393990"/>
              <a:gd name="connsiteX18" fmla="*/ 1275249 w 2299043"/>
              <a:gd name="connsiteY18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9043" h="2393990">
                <a:moveTo>
                  <a:pt x="1275249" y="0"/>
                </a:moveTo>
                <a:lnTo>
                  <a:pt x="1281760" y="574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299043" y="816225"/>
                </a:lnTo>
                <a:lnTo>
                  <a:pt x="2096080" y="1022332"/>
                </a:lnTo>
                <a:cubicBezTo>
                  <a:pt x="1992884" y="1127125"/>
                  <a:pt x="1994180" y="1295735"/>
                  <a:pt x="2098974" y="1398930"/>
                </a:cubicBezTo>
                <a:lnTo>
                  <a:pt x="2280581" y="1577767"/>
                </a:ln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5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4" name="Picture Placeholder 30"/>
          <p:cNvSpPr>
            <a:spLocks noGrp="1"/>
          </p:cNvSpPr>
          <p:nvPr>
            <p:ph type="pic" sz="quarter" idx="25"/>
          </p:nvPr>
        </p:nvSpPr>
        <p:spPr>
          <a:xfrm>
            <a:off x="7932147" y="3321463"/>
            <a:ext cx="2560100" cy="2393990"/>
          </a:xfrm>
          <a:custGeom>
            <a:avLst/>
            <a:gdLst>
              <a:gd name="connsiteX0" fmla="*/ 1275249 w 2560100"/>
              <a:gd name="connsiteY0" fmla="*/ 0 h 2393990"/>
              <a:gd name="connsiteX1" fmla="*/ 1281760 w 2560100"/>
              <a:gd name="connsiteY1" fmla="*/ 575 h 2393990"/>
              <a:gd name="connsiteX2" fmla="*/ 1281760 w 2560100"/>
              <a:gd name="connsiteY2" fmla="*/ 573 h 2393990"/>
              <a:gd name="connsiteX3" fmla="*/ 1364499 w 2560100"/>
              <a:gd name="connsiteY3" fmla="*/ 7862 h 2393990"/>
              <a:gd name="connsiteX4" fmla="*/ 1606482 w 2560100"/>
              <a:gd name="connsiteY4" fmla="*/ 134229 h 2393990"/>
              <a:gd name="connsiteX5" fmla="*/ 2480649 w 2560100"/>
              <a:gd name="connsiteY5" fmla="*/ 995061 h 2393990"/>
              <a:gd name="connsiteX6" fmla="*/ 2483543 w 2560100"/>
              <a:gd name="connsiteY6" fmla="*/ 1371661 h 2393990"/>
              <a:gd name="connsiteX7" fmla="*/ 1613986 w 2560100"/>
              <a:gd name="connsiteY7" fmla="*/ 2254686 h 2393990"/>
              <a:gd name="connsiteX8" fmla="*/ 1284854 w 2560100"/>
              <a:gd name="connsiteY8" fmla="*/ 2393990 h 2393990"/>
              <a:gd name="connsiteX9" fmla="*/ 1281760 w 2560100"/>
              <a:gd name="connsiteY9" fmla="*/ 2393717 h 2393990"/>
              <a:gd name="connsiteX10" fmla="*/ 1281760 w 2560100"/>
              <a:gd name="connsiteY10" fmla="*/ 2393718 h 2393990"/>
              <a:gd name="connsiteX11" fmla="*/ 1195604 w 2560100"/>
              <a:gd name="connsiteY11" fmla="*/ 2386128 h 2393990"/>
              <a:gd name="connsiteX12" fmla="*/ 953620 w 2560100"/>
              <a:gd name="connsiteY12" fmla="*/ 2259762 h 2393990"/>
              <a:gd name="connsiteX13" fmla="*/ 79452 w 2560100"/>
              <a:gd name="connsiteY13" fmla="*/ 1398930 h 2393990"/>
              <a:gd name="connsiteX14" fmla="*/ 76559 w 2560100"/>
              <a:gd name="connsiteY14" fmla="*/ 1022332 h 2393990"/>
              <a:gd name="connsiteX15" fmla="*/ 946117 w 2560100"/>
              <a:gd name="connsiteY15" fmla="*/ 139305 h 2393990"/>
              <a:gd name="connsiteX16" fmla="*/ 1275249 w 2560100"/>
              <a:gd name="connsiteY16" fmla="*/ 0 h 239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0100" h="2393990">
                <a:moveTo>
                  <a:pt x="1275249" y="0"/>
                </a:moveTo>
                <a:lnTo>
                  <a:pt x="1281760" y="575"/>
                </a:lnTo>
                <a:lnTo>
                  <a:pt x="1281760" y="573"/>
                </a:lnTo>
                <a:lnTo>
                  <a:pt x="1364499" y="7862"/>
                </a:lnTo>
                <a:cubicBezTo>
                  <a:pt x="1452930" y="24279"/>
                  <a:pt x="1537574" y="66371"/>
                  <a:pt x="1606482" y="134229"/>
                </a:cubicBezTo>
                <a:lnTo>
                  <a:pt x="2480649" y="995061"/>
                </a:lnTo>
                <a:cubicBezTo>
                  <a:pt x="2585443" y="1098257"/>
                  <a:pt x="2586740" y="1266867"/>
                  <a:pt x="2483543" y="1371661"/>
                </a:cubicBezTo>
                <a:lnTo>
                  <a:pt x="1613986" y="2254686"/>
                </a:lnTo>
                <a:cubicBezTo>
                  <a:pt x="1523509" y="2346564"/>
                  <a:pt x="1404356" y="2393072"/>
                  <a:pt x="1284854" y="2393990"/>
                </a:cubicBezTo>
                <a:lnTo>
                  <a:pt x="1281760" y="2393717"/>
                </a:lnTo>
                <a:lnTo>
                  <a:pt x="1281760" y="2393718"/>
                </a:lnTo>
                <a:lnTo>
                  <a:pt x="1195604" y="2386128"/>
                </a:lnTo>
                <a:cubicBezTo>
                  <a:pt x="1107173" y="2369712"/>
                  <a:pt x="1022529" y="2327620"/>
                  <a:pt x="953620" y="2259762"/>
                </a:cubicBezTo>
                <a:lnTo>
                  <a:pt x="79452" y="1398930"/>
                </a:lnTo>
                <a:cubicBezTo>
                  <a:pt x="-25342" y="1295735"/>
                  <a:pt x="-26638" y="1127126"/>
                  <a:pt x="76559" y="1022332"/>
                </a:cubicBezTo>
                <a:lnTo>
                  <a:pt x="946117" y="139305"/>
                </a:lnTo>
                <a:cubicBezTo>
                  <a:pt x="1036595" y="47426"/>
                  <a:pt x="1155745" y="919"/>
                  <a:pt x="127524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52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26000" fill="hold" grpId="0" nodeType="withEffect" nodePh="1" p14:presetBounceEnd="66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26000" fill="hold" grpId="0" nodeType="withEffect" nodePh="1" p14:presetBounceEnd="66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26000" fill="hold" grpId="0" nodeType="withEffect" nodePh="1" p14:presetBounceEnd="66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26000" fill="hold" grpId="0" nodeType="withEffect" nodePh="1" p14:presetBounceEnd="66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26000" fill="hold" grpId="0" nodeType="withEffect" nodePh="1" p14:presetBounceEnd="66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8" accel="26000" fill="hold" grpId="0" nodeType="afterEffect" nodePh="1" p14:presetBounceEnd="66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accel="26000" fill="hold" grpId="0" nodeType="withEffect" nodePh="1" p14:presetBounceEnd="66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accel="26000" fill="hold" grpId="0" nodeType="withEffect" nodePh="1" p14:presetBounceEnd="66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accel="26000" fill="hold" grpId="0" nodeType="withEffect" nodePh="1" p14:presetBounceEnd="66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7" grpId="0" build="p">
            <p:tmplLst>
              <p:tmpl lvl="1">
                <p:tnLst>
                  <p:par>
                    <p:cTn presetID="53" presetClass="entr" presetSubtype="16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8" grpId="0"/>
          <p:bldP spid="11" grpId="0"/>
          <p:bldP spid="12" grpId="0"/>
          <p:bldP spid="15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2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2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2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2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2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8" accel="26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accel="2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4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accel="2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accel="2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7" grpId="0" build="p">
            <p:tmplLst>
              <p:tmpl lvl="1">
                <p:tnLst>
                  <p:par>
                    <p:cTn presetID="53" presetClass="entr" presetSubtype="16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8" grpId="0"/>
          <p:bldP spid="11" grpId="0"/>
          <p:bldP spid="12" grpId="0"/>
          <p:bldP spid="15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Example fiv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28"/>
          </p:nvPr>
        </p:nvSpPr>
        <p:spPr>
          <a:xfrm>
            <a:off x="10025514" y="1973406"/>
            <a:ext cx="2063741" cy="2184241"/>
          </a:xfrm>
          <a:custGeom>
            <a:avLst/>
            <a:gdLst>
              <a:gd name="connsiteX0" fmla="*/ 891461 w 2063741"/>
              <a:gd name="connsiteY0" fmla="*/ 0 h 2184241"/>
              <a:gd name="connsiteX1" fmla="*/ 897401 w 2063741"/>
              <a:gd name="connsiteY1" fmla="*/ 525 h 2184241"/>
              <a:gd name="connsiteX2" fmla="*/ 897401 w 2063741"/>
              <a:gd name="connsiteY2" fmla="*/ 523 h 2184241"/>
              <a:gd name="connsiteX3" fmla="*/ 972891 w 2063741"/>
              <a:gd name="connsiteY3" fmla="*/ 7173 h 2184241"/>
              <a:gd name="connsiteX4" fmla="*/ 1193673 w 2063741"/>
              <a:gd name="connsiteY4" fmla="*/ 122468 h 2184241"/>
              <a:gd name="connsiteX5" fmla="*/ 1991251 w 2063741"/>
              <a:gd name="connsiteY5" fmla="*/ 907879 h 2184241"/>
              <a:gd name="connsiteX6" fmla="*/ 1993891 w 2063741"/>
              <a:gd name="connsiteY6" fmla="*/ 1251483 h 2184241"/>
              <a:gd name="connsiteX7" fmla="*/ 1200520 w 2063741"/>
              <a:gd name="connsiteY7" fmla="*/ 2057142 h 2184241"/>
              <a:gd name="connsiteX8" fmla="*/ 900224 w 2063741"/>
              <a:gd name="connsiteY8" fmla="*/ 2184241 h 2184241"/>
              <a:gd name="connsiteX9" fmla="*/ 897401 w 2063741"/>
              <a:gd name="connsiteY9" fmla="*/ 2183992 h 2184241"/>
              <a:gd name="connsiteX10" fmla="*/ 897401 w 2063741"/>
              <a:gd name="connsiteY10" fmla="*/ 2183993 h 2184241"/>
              <a:gd name="connsiteX11" fmla="*/ 818794 w 2063741"/>
              <a:gd name="connsiteY11" fmla="*/ 2177068 h 2184241"/>
              <a:gd name="connsiteX12" fmla="*/ 598011 w 2063741"/>
              <a:gd name="connsiteY12" fmla="*/ 2061774 h 2184241"/>
              <a:gd name="connsiteX13" fmla="*/ 0 w 2063741"/>
              <a:gd name="connsiteY13" fmla="*/ 1472886 h 2184241"/>
              <a:gd name="connsiteX14" fmla="*/ 184237 w 2063741"/>
              <a:gd name="connsiteY14" fmla="*/ 1285796 h 2184241"/>
              <a:gd name="connsiteX15" fmla="*/ 181027 w 2063741"/>
              <a:gd name="connsiteY15" fmla="*/ 868209 h 2184241"/>
              <a:gd name="connsiteX16" fmla="*/ 18737 w 2063741"/>
              <a:gd name="connsiteY16" fmla="*/ 708395 h 2184241"/>
              <a:gd name="connsiteX17" fmla="*/ 591166 w 2063741"/>
              <a:gd name="connsiteY17" fmla="*/ 127100 h 2184241"/>
              <a:gd name="connsiteX18" fmla="*/ 891461 w 2063741"/>
              <a:gd name="connsiteY18" fmla="*/ 0 h 218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63741" h="2184241">
                <a:moveTo>
                  <a:pt x="891461" y="0"/>
                </a:moveTo>
                <a:lnTo>
                  <a:pt x="897401" y="525"/>
                </a:lnTo>
                <a:lnTo>
                  <a:pt x="897401" y="523"/>
                </a:lnTo>
                <a:lnTo>
                  <a:pt x="972891" y="7173"/>
                </a:lnTo>
                <a:cubicBezTo>
                  <a:pt x="1053574" y="22152"/>
                  <a:pt x="1130803" y="60556"/>
                  <a:pt x="1193673" y="122468"/>
                </a:cubicBezTo>
                <a:lnTo>
                  <a:pt x="1991251" y="907879"/>
                </a:lnTo>
                <a:cubicBezTo>
                  <a:pt x="2086863" y="1002034"/>
                  <a:pt x="2088047" y="1155871"/>
                  <a:pt x="1993891" y="1251483"/>
                </a:cubicBezTo>
                <a:lnTo>
                  <a:pt x="1200520" y="2057142"/>
                </a:lnTo>
                <a:cubicBezTo>
                  <a:pt x="1117970" y="2140970"/>
                  <a:pt x="1009256" y="2183404"/>
                  <a:pt x="900224" y="2184241"/>
                </a:cubicBezTo>
                <a:lnTo>
                  <a:pt x="897401" y="2183992"/>
                </a:lnTo>
                <a:lnTo>
                  <a:pt x="897401" y="2183993"/>
                </a:lnTo>
                <a:lnTo>
                  <a:pt x="818794" y="2177068"/>
                </a:lnTo>
                <a:cubicBezTo>
                  <a:pt x="738111" y="2162090"/>
                  <a:pt x="660883" y="2123686"/>
                  <a:pt x="598011" y="2061774"/>
                </a:cubicBezTo>
                <a:lnTo>
                  <a:pt x="0" y="1472886"/>
                </a:lnTo>
                <a:lnTo>
                  <a:pt x="184237" y="1285796"/>
                </a:lnTo>
                <a:cubicBezTo>
                  <a:pt x="298665" y="1169597"/>
                  <a:pt x="297227" y="982636"/>
                  <a:pt x="181027" y="868209"/>
                </a:cubicBezTo>
                <a:lnTo>
                  <a:pt x="18737" y="708395"/>
                </a:lnTo>
                <a:lnTo>
                  <a:pt x="591166" y="127100"/>
                </a:lnTo>
                <a:cubicBezTo>
                  <a:pt x="673716" y="43271"/>
                  <a:pt x="782427" y="838"/>
                  <a:pt x="89146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7" name="Picture Placeholder 23"/>
          <p:cNvSpPr>
            <a:spLocks noGrp="1"/>
          </p:cNvSpPr>
          <p:nvPr>
            <p:ph type="pic" sz="quarter" idx="27"/>
          </p:nvPr>
        </p:nvSpPr>
        <p:spPr>
          <a:xfrm>
            <a:off x="7392537" y="1738252"/>
            <a:ext cx="2838734" cy="2654544"/>
          </a:xfrm>
          <a:custGeom>
            <a:avLst/>
            <a:gdLst>
              <a:gd name="connsiteX0" fmla="*/ 1414042 w 2838734"/>
              <a:gd name="connsiteY0" fmla="*/ 0 h 2654544"/>
              <a:gd name="connsiteX1" fmla="*/ 1421262 w 2838734"/>
              <a:gd name="connsiteY1" fmla="*/ 638 h 2654544"/>
              <a:gd name="connsiteX2" fmla="*/ 1421262 w 2838734"/>
              <a:gd name="connsiteY2" fmla="*/ 636 h 2654544"/>
              <a:gd name="connsiteX3" fmla="*/ 1513007 w 2838734"/>
              <a:gd name="connsiteY3" fmla="*/ 8718 h 2654544"/>
              <a:gd name="connsiteX4" fmla="*/ 1781326 w 2838734"/>
              <a:gd name="connsiteY4" fmla="*/ 148838 h 2654544"/>
              <a:gd name="connsiteX5" fmla="*/ 2750635 w 2838734"/>
              <a:gd name="connsiteY5" fmla="*/ 1103361 h 2654544"/>
              <a:gd name="connsiteX6" fmla="*/ 2753845 w 2838734"/>
              <a:gd name="connsiteY6" fmla="*/ 1520948 h 2654544"/>
              <a:gd name="connsiteX7" fmla="*/ 1789647 w 2838734"/>
              <a:gd name="connsiteY7" fmla="*/ 2500079 h 2654544"/>
              <a:gd name="connsiteX8" fmla="*/ 1424693 w 2838734"/>
              <a:gd name="connsiteY8" fmla="*/ 2654544 h 2654544"/>
              <a:gd name="connsiteX9" fmla="*/ 1421262 w 2838734"/>
              <a:gd name="connsiteY9" fmla="*/ 2654242 h 2654544"/>
              <a:gd name="connsiteX10" fmla="*/ 1421262 w 2838734"/>
              <a:gd name="connsiteY10" fmla="*/ 2654243 h 2654544"/>
              <a:gd name="connsiteX11" fmla="*/ 1325729 w 2838734"/>
              <a:gd name="connsiteY11" fmla="*/ 2645827 h 2654544"/>
              <a:gd name="connsiteX12" fmla="*/ 1057408 w 2838734"/>
              <a:gd name="connsiteY12" fmla="*/ 2505707 h 2654544"/>
              <a:gd name="connsiteX13" fmla="*/ 88099 w 2838734"/>
              <a:gd name="connsiteY13" fmla="*/ 1551185 h 2654544"/>
              <a:gd name="connsiteX14" fmla="*/ 84890 w 2838734"/>
              <a:gd name="connsiteY14" fmla="*/ 1133600 h 2654544"/>
              <a:gd name="connsiteX15" fmla="*/ 1049089 w 2838734"/>
              <a:gd name="connsiteY15" fmla="*/ 154467 h 2654544"/>
              <a:gd name="connsiteX16" fmla="*/ 1414042 w 2838734"/>
              <a:gd name="connsiteY16" fmla="*/ 0 h 265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8734" h="2654544">
                <a:moveTo>
                  <a:pt x="1414042" y="0"/>
                </a:moveTo>
                <a:lnTo>
                  <a:pt x="1421262" y="638"/>
                </a:lnTo>
                <a:lnTo>
                  <a:pt x="1421262" y="636"/>
                </a:lnTo>
                <a:lnTo>
                  <a:pt x="1513007" y="8718"/>
                </a:lnTo>
                <a:cubicBezTo>
                  <a:pt x="1611062" y="26922"/>
                  <a:pt x="1704919" y="73595"/>
                  <a:pt x="1781326" y="148838"/>
                </a:cubicBezTo>
                <a:lnTo>
                  <a:pt x="2750635" y="1103361"/>
                </a:lnTo>
                <a:cubicBezTo>
                  <a:pt x="2866835" y="1217788"/>
                  <a:pt x="2868273" y="1404749"/>
                  <a:pt x="2753845" y="1520948"/>
                </a:cubicBezTo>
                <a:lnTo>
                  <a:pt x="1789647" y="2500079"/>
                </a:lnTo>
                <a:cubicBezTo>
                  <a:pt x="1689323" y="2601956"/>
                  <a:pt x="1557201" y="2653526"/>
                  <a:pt x="1424693" y="2654544"/>
                </a:cubicBezTo>
                <a:lnTo>
                  <a:pt x="1421262" y="2654242"/>
                </a:lnTo>
                <a:lnTo>
                  <a:pt x="1421262" y="2654243"/>
                </a:lnTo>
                <a:lnTo>
                  <a:pt x="1325729" y="2645827"/>
                </a:lnTo>
                <a:cubicBezTo>
                  <a:pt x="1227673" y="2627624"/>
                  <a:pt x="1133817" y="2580951"/>
                  <a:pt x="1057408" y="2505707"/>
                </a:cubicBezTo>
                <a:lnTo>
                  <a:pt x="88099" y="1551185"/>
                </a:lnTo>
                <a:cubicBezTo>
                  <a:pt x="-28101" y="1436759"/>
                  <a:pt x="-29538" y="1249799"/>
                  <a:pt x="84890" y="1133600"/>
                </a:cubicBezTo>
                <a:lnTo>
                  <a:pt x="1049089" y="154467"/>
                </a:lnTo>
                <a:cubicBezTo>
                  <a:pt x="1149414" y="52588"/>
                  <a:pt x="1281532" y="1019"/>
                  <a:pt x="141404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128151" y="1973406"/>
            <a:ext cx="2061489" cy="2184241"/>
          </a:xfrm>
          <a:custGeom>
            <a:avLst/>
            <a:gdLst>
              <a:gd name="connsiteX0" fmla="*/ 1163518 w 2061489"/>
              <a:gd name="connsiteY0" fmla="*/ 0 h 2184241"/>
              <a:gd name="connsiteX1" fmla="*/ 1169458 w 2061489"/>
              <a:gd name="connsiteY1" fmla="*/ 525 h 2184241"/>
              <a:gd name="connsiteX2" fmla="*/ 1169458 w 2061489"/>
              <a:gd name="connsiteY2" fmla="*/ 523 h 2184241"/>
              <a:gd name="connsiteX3" fmla="*/ 1244949 w 2061489"/>
              <a:gd name="connsiteY3" fmla="*/ 7173 h 2184241"/>
              <a:gd name="connsiteX4" fmla="*/ 1465730 w 2061489"/>
              <a:gd name="connsiteY4" fmla="*/ 122468 h 2184241"/>
              <a:gd name="connsiteX5" fmla="*/ 2061489 w 2061489"/>
              <a:gd name="connsiteY5" fmla="*/ 709139 h 2184241"/>
              <a:gd name="connsiteX6" fmla="*/ 1875068 w 2061489"/>
              <a:gd name="connsiteY6" fmla="*/ 898448 h 2184241"/>
              <a:gd name="connsiteX7" fmla="*/ 1878276 w 2061489"/>
              <a:gd name="connsiteY7" fmla="*/ 1316033 h 2184241"/>
              <a:gd name="connsiteX8" fmla="*/ 2042820 w 2061489"/>
              <a:gd name="connsiteY8" fmla="*/ 1478067 h 2184241"/>
              <a:gd name="connsiteX9" fmla="*/ 1472577 w 2061489"/>
              <a:gd name="connsiteY9" fmla="*/ 2057142 h 2184241"/>
              <a:gd name="connsiteX10" fmla="*/ 1172281 w 2061489"/>
              <a:gd name="connsiteY10" fmla="*/ 2184241 h 2184241"/>
              <a:gd name="connsiteX11" fmla="*/ 1169458 w 2061489"/>
              <a:gd name="connsiteY11" fmla="*/ 2183992 h 2184241"/>
              <a:gd name="connsiteX12" fmla="*/ 1169458 w 2061489"/>
              <a:gd name="connsiteY12" fmla="*/ 2183993 h 2184241"/>
              <a:gd name="connsiteX13" fmla="*/ 1090851 w 2061489"/>
              <a:gd name="connsiteY13" fmla="*/ 2177068 h 2184241"/>
              <a:gd name="connsiteX14" fmla="*/ 870068 w 2061489"/>
              <a:gd name="connsiteY14" fmla="*/ 2061774 h 2184241"/>
              <a:gd name="connsiteX15" fmla="*/ 72490 w 2061489"/>
              <a:gd name="connsiteY15" fmla="*/ 1276363 h 2184241"/>
              <a:gd name="connsiteX16" fmla="*/ 69850 w 2061489"/>
              <a:gd name="connsiteY16" fmla="*/ 932761 h 2184241"/>
              <a:gd name="connsiteX17" fmla="*/ 863223 w 2061489"/>
              <a:gd name="connsiteY17" fmla="*/ 127100 h 2184241"/>
              <a:gd name="connsiteX18" fmla="*/ 1163518 w 2061489"/>
              <a:gd name="connsiteY18" fmla="*/ 0 h 218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61489" h="2184241">
                <a:moveTo>
                  <a:pt x="1163518" y="0"/>
                </a:moveTo>
                <a:lnTo>
                  <a:pt x="1169458" y="525"/>
                </a:lnTo>
                <a:lnTo>
                  <a:pt x="1169458" y="523"/>
                </a:lnTo>
                <a:lnTo>
                  <a:pt x="1244949" y="7173"/>
                </a:lnTo>
                <a:cubicBezTo>
                  <a:pt x="1325632" y="22152"/>
                  <a:pt x="1402860" y="60556"/>
                  <a:pt x="1465730" y="122468"/>
                </a:cubicBezTo>
                <a:lnTo>
                  <a:pt x="2061489" y="709139"/>
                </a:lnTo>
                <a:lnTo>
                  <a:pt x="1875068" y="898448"/>
                </a:lnTo>
                <a:cubicBezTo>
                  <a:pt x="1760640" y="1014647"/>
                  <a:pt x="1762077" y="1201607"/>
                  <a:pt x="1878276" y="1316033"/>
                </a:cubicBezTo>
                <a:lnTo>
                  <a:pt x="2042820" y="1478067"/>
                </a:lnTo>
                <a:lnTo>
                  <a:pt x="1472577" y="2057142"/>
                </a:lnTo>
                <a:cubicBezTo>
                  <a:pt x="1390027" y="2140970"/>
                  <a:pt x="1281313" y="2183404"/>
                  <a:pt x="1172281" y="2184241"/>
                </a:cubicBezTo>
                <a:lnTo>
                  <a:pt x="1169458" y="2183992"/>
                </a:lnTo>
                <a:lnTo>
                  <a:pt x="1169458" y="2183993"/>
                </a:lnTo>
                <a:lnTo>
                  <a:pt x="1090851" y="2177068"/>
                </a:lnTo>
                <a:cubicBezTo>
                  <a:pt x="1010168" y="2162090"/>
                  <a:pt x="932940" y="2123686"/>
                  <a:pt x="870068" y="2061774"/>
                </a:cubicBezTo>
                <a:lnTo>
                  <a:pt x="72490" y="1276363"/>
                </a:lnTo>
                <a:cubicBezTo>
                  <a:pt x="-23122" y="1182210"/>
                  <a:pt x="-24305" y="1028373"/>
                  <a:pt x="69850" y="932761"/>
                </a:cubicBezTo>
                <a:lnTo>
                  <a:pt x="863223" y="127100"/>
                </a:lnTo>
                <a:cubicBezTo>
                  <a:pt x="945773" y="43271"/>
                  <a:pt x="1054484" y="838"/>
                  <a:pt x="116351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5" name="Picture Placeholder 19"/>
          <p:cNvSpPr>
            <a:spLocks noGrp="1"/>
          </p:cNvSpPr>
          <p:nvPr>
            <p:ph type="pic" sz="quarter" idx="25"/>
          </p:nvPr>
        </p:nvSpPr>
        <p:spPr>
          <a:xfrm>
            <a:off x="1983879" y="1738252"/>
            <a:ext cx="2838734" cy="2654544"/>
          </a:xfrm>
          <a:custGeom>
            <a:avLst/>
            <a:gdLst>
              <a:gd name="connsiteX0" fmla="*/ 1414043 w 2838734"/>
              <a:gd name="connsiteY0" fmla="*/ 0 h 2654544"/>
              <a:gd name="connsiteX1" fmla="*/ 1421262 w 2838734"/>
              <a:gd name="connsiteY1" fmla="*/ 638 h 2654544"/>
              <a:gd name="connsiteX2" fmla="*/ 1421262 w 2838734"/>
              <a:gd name="connsiteY2" fmla="*/ 636 h 2654544"/>
              <a:gd name="connsiteX3" fmla="*/ 1513007 w 2838734"/>
              <a:gd name="connsiteY3" fmla="*/ 8718 h 2654544"/>
              <a:gd name="connsiteX4" fmla="*/ 1781326 w 2838734"/>
              <a:gd name="connsiteY4" fmla="*/ 148838 h 2654544"/>
              <a:gd name="connsiteX5" fmla="*/ 2750635 w 2838734"/>
              <a:gd name="connsiteY5" fmla="*/ 1103361 h 2654544"/>
              <a:gd name="connsiteX6" fmla="*/ 2753845 w 2838734"/>
              <a:gd name="connsiteY6" fmla="*/ 1520948 h 2654544"/>
              <a:gd name="connsiteX7" fmla="*/ 1789647 w 2838734"/>
              <a:gd name="connsiteY7" fmla="*/ 2500079 h 2654544"/>
              <a:gd name="connsiteX8" fmla="*/ 1424693 w 2838734"/>
              <a:gd name="connsiteY8" fmla="*/ 2654544 h 2654544"/>
              <a:gd name="connsiteX9" fmla="*/ 1421262 w 2838734"/>
              <a:gd name="connsiteY9" fmla="*/ 2654242 h 2654544"/>
              <a:gd name="connsiteX10" fmla="*/ 1421262 w 2838734"/>
              <a:gd name="connsiteY10" fmla="*/ 2654243 h 2654544"/>
              <a:gd name="connsiteX11" fmla="*/ 1325729 w 2838734"/>
              <a:gd name="connsiteY11" fmla="*/ 2645827 h 2654544"/>
              <a:gd name="connsiteX12" fmla="*/ 1057408 w 2838734"/>
              <a:gd name="connsiteY12" fmla="*/ 2505707 h 2654544"/>
              <a:gd name="connsiteX13" fmla="*/ 88098 w 2838734"/>
              <a:gd name="connsiteY13" fmla="*/ 1551185 h 2654544"/>
              <a:gd name="connsiteX14" fmla="*/ 84890 w 2838734"/>
              <a:gd name="connsiteY14" fmla="*/ 1133600 h 2654544"/>
              <a:gd name="connsiteX15" fmla="*/ 1049089 w 2838734"/>
              <a:gd name="connsiteY15" fmla="*/ 154467 h 2654544"/>
              <a:gd name="connsiteX16" fmla="*/ 1414043 w 2838734"/>
              <a:gd name="connsiteY16" fmla="*/ 0 h 265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8734" h="2654544">
                <a:moveTo>
                  <a:pt x="1414043" y="0"/>
                </a:moveTo>
                <a:lnTo>
                  <a:pt x="1421262" y="638"/>
                </a:lnTo>
                <a:lnTo>
                  <a:pt x="1421262" y="636"/>
                </a:lnTo>
                <a:lnTo>
                  <a:pt x="1513007" y="8718"/>
                </a:lnTo>
                <a:cubicBezTo>
                  <a:pt x="1611062" y="26922"/>
                  <a:pt x="1704919" y="73595"/>
                  <a:pt x="1781326" y="148838"/>
                </a:cubicBezTo>
                <a:lnTo>
                  <a:pt x="2750635" y="1103361"/>
                </a:lnTo>
                <a:cubicBezTo>
                  <a:pt x="2866835" y="1217788"/>
                  <a:pt x="2868273" y="1404749"/>
                  <a:pt x="2753845" y="1520948"/>
                </a:cubicBezTo>
                <a:lnTo>
                  <a:pt x="1789647" y="2500079"/>
                </a:lnTo>
                <a:cubicBezTo>
                  <a:pt x="1689323" y="2601956"/>
                  <a:pt x="1557201" y="2653526"/>
                  <a:pt x="1424693" y="2654544"/>
                </a:cubicBezTo>
                <a:lnTo>
                  <a:pt x="1421262" y="2654242"/>
                </a:lnTo>
                <a:lnTo>
                  <a:pt x="1421262" y="2654243"/>
                </a:lnTo>
                <a:lnTo>
                  <a:pt x="1325729" y="2645827"/>
                </a:lnTo>
                <a:cubicBezTo>
                  <a:pt x="1227674" y="2627624"/>
                  <a:pt x="1133818" y="2580951"/>
                  <a:pt x="1057408" y="2505707"/>
                </a:cubicBezTo>
                <a:lnTo>
                  <a:pt x="88098" y="1551185"/>
                </a:lnTo>
                <a:cubicBezTo>
                  <a:pt x="-28101" y="1436759"/>
                  <a:pt x="-29538" y="1249799"/>
                  <a:pt x="84890" y="1133600"/>
                </a:cubicBezTo>
                <a:lnTo>
                  <a:pt x="1049089" y="154467"/>
                </a:lnTo>
                <a:cubicBezTo>
                  <a:pt x="1149414" y="52588"/>
                  <a:pt x="1281532" y="1019"/>
                  <a:pt x="141404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4616854" y="1469507"/>
            <a:ext cx="2981442" cy="3192034"/>
          </a:xfrm>
          <a:custGeom>
            <a:avLst/>
            <a:gdLst>
              <a:gd name="connsiteX0" fmla="*/ 1484317 w 2981442"/>
              <a:gd name="connsiteY0" fmla="*/ 0 h 3192034"/>
              <a:gd name="connsiteX1" fmla="*/ 1492999 w 2981442"/>
              <a:gd name="connsiteY1" fmla="*/ 767 h 3192034"/>
              <a:gd name="connsiteX2" fmla="*/ 1492999 w 2981442"/>
              <a:gd name="connsiteY2" fmla="*/ 764 h 3192034"/>
              <a:gd name="connsiteX3" fmla="*/ 1603320 w 2981442"/>
              <a:gd name="connsiteY3" fmla="*/ 10483 h 3192034"/>
              <a:gd name="connsiteX4" fmla="*/ 1925968 w 2981442"/>
              <a:gd name="connsiteY4" fmla="*/ 178975 h 3192034"/>
              <a:gd name="connsiteX5" fmla="*/ 2981442 w 2981442"/>
              <a:gd name="connsiteY5" fmla="*/ 1218347 h 3192034"/>
              <a:gd name="connsiteX6" fmla="*/ 2800250 w 2981442"/>
              <a:gd name="connsiteY6" fmla="*/ 1402345 h 3192034"/>
              <a:gd name="connsiteX7" fmla="*/ 2803459 w 2981442"/>
              <a:gd name="connsiteY7" fmla="*/ 1819930 h 3192034"/>
              <a:gd name="connsiteX8" fmla="*/ 2956162 w 2981442"/>
              <a:gd name="connsiteY8" fmla="*/ 1970304 h 3192034"/>
              <a:gd name="connsiteX9" fmla="*/ 1935974 w 2981442"/>
              <a:gd name="connsiteY9" fmla="*/ 3006293 h 3192034"/>
              <a:gd name="connsiteX10" fmla="*/ 1497124 w 2981442"/>
              <a:gd name="connsiteY10" fmla="*/ 3192034 h 3192034"/>
              <a:gd name="connsiteX11" fmla="*/ 1492999 w 2981442"/>
              <a:gd name="connsiteY11" fmla="*/ 3191671 h 3192034"/>
              <a:gd name="connsiteX12" fmla="*/ 1492999 w 2981442"/>
              <a:gd name="connsiteY12" fmla="*/ 3191672 h 3192034"/>
              <a:gd name="connsiteX13" fmla="*/ 1378123 w 2981442"/>
              <a:gd name="connsiteY13" fmla="*/ 3181552 h 3192034"/>
              <a:gd name="connsiteX14" fmla="*/ 1055472 w 2981442"/>
              <a:gd name="connsiteY14" fmla="*/ 3013061 h 3192034"/>
              <a:gd name="connsiteX15" fmla="*/ 0 w 2981442"/>
              <a:gd name="connsiteY15" fmla="*/ 1973691 h 3192034"/>
              <a:gd name="connsiteX16" fmla="*/ 181192 w 2981442"/>
              <a:gd name="connsiteY16" fmla="*/ 1789693 h 3192034"/>
              <a:gd name="connsiteX17" fmla="*/ 177982 w 2981442"/>
              <a:gd name="connsiteY17" fmla="*/ 1372106 h 3192034"/>
              <a:gd name="connsiteX18" fmla="*/ 25280 w 2981442"/>
              <a:gd name="connsiteY18" fmla="*/ 1221733 h 3192034"/>
              <a:gd name="connsiteX19" fmla="*/ 1045468 w 2981442"/>
              <a:gd name="connsiteY19" fmla="*/ 185743 h 3192034"/>
              <a:gd name="connsiteX20" fmla="*/ 1484317 w 2981442"/>
              <a:gd name="connsiteY20" fmla="*/ 0 h 319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81442" h="3192034">
                <a:moveTo>
                  <a:pt x="1484317" y="0"/>
                </a:moveTo>
                <a:lnTo>
                  <a:pt x="1492999" y="767"/>
                </a:lnTo>
                <a:lnTo>
                  <a:pt x="1492999" y="764"/>
                </a:lnTo>
                <a:lnTo>
                  <a:pt x="1603320" y="10483"/>
                </a:lnTo>
                <a:cubicBezTo>
                  <a:pt x="1721229" y="32372"/>
                  <a:pt x="1834090" y="88496"/>
                  <a:pt x="1925968" y="178975"/>
                </a:cubicBezTo>
                <a:lnTo>
                  <a:pt x="2981442" y="1218347"/>
                </a:lnTo>
                <a:lnTo>
                  <a:pt x="2800250" y="1402345"/>
                </a:lnTo>
                <a:cubicBezTo>
                  <a:pt x="2685822" y="1518544"/>
                  <a:pt x="2687259" y="1705504"/>
                  <a:pt x="2803459" y="1819930"/>
                </a:cubicBezTo>
                <a:lnTo>
                  <a:pt x="2956162" y="1970304"/>
                </a:lnTo>
                <a:lnTo>
                  <a:pt x="1935974" y="3006293"/>
                </a:lnTo>
                <a:cubicBezTo>
                  <a:pt x="1815336" y="3128798"/>
                  <a:pt x="1656463" y="3190810"/>
                  <a:pt x="1497124" y="3192034"/>
                </a:cubicBezTo>
                <a:lnTo>
                  <a:pt x="1492999" y="3191671"/>
                </a:lnTo>
                <a:lnTo>
                  <a:pt x="1492999" y="3191672"/>
                </a:lnTo>
                <a:lnTo>
                  <a:pt x="1378123" y="3181552"/>
                </a:lnTo>
                <a:cubicBezTo>
                  <a:pt x="1260213" y="3159663"/>
                  <a:pt x="1147353" y="3103539"/>
                  <a:pt x="1055472" y="3013061"/>
                </a:cubicBezTo>
                <a:lnTo>
                  <a:pt x="0" y="1973691"/>
                </a:lnTo>
                <a:lnTo>
                  <a:pt x="181192" y="1789693"/>
                </a:lnTo>
                <a:cubicBezTo>
                  <a:pt x="295620" y="1673494"/>
                  <a:pt x="294182" y="1486533"/>
                  <a:pt x="177982" y="1372106"/>
                </a:cubicBezTo>
                <a:lnTo>
                  <a:pt x="25280" y="1221733"/>
                </a:lnTo>
                <a:lnTo>
                  <a:pt x="1045468" y="185743"/>
                </a:lnTo>
                <a:cubicBezTo>
                  <a:pt x="1166107" y="63236"/>
                  <a:pt x="1324977" y="1225"/>
                  <a:pt x="148431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00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"/>
                                        </p:cond>
                                      </p:endCondLst>
                                      <p:iterate type="wd">
                                        <p:tmPct val="2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26000" fill="hold" grpId="0" nodeType="withEffect" nodePh="1" p14:presetBounceEnd="58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26000" fill="hold" grpId="0" nodeType="withEffect" nodePh="1" p14:presetBounceEnd="58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30000" fill="hold" grpId="0" nodeType="withEffect" nodePh="1" p14:presetBounceEnd="58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30000" fill="hold" grpId="0" nodeType="withEffect" nodePh="1" p14:presetBounceEnd="58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7" grpId="0" build="p">
            <p:tmplLst>
              <p:tmpl lvl="1">
                <p:tnLst>
                  <p:par>
                    <p:cTn presetID="53" presetClass="entr" presetSubtype="16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8" grpId="0"/>
          <p:bldP spid="16" grpId="0"/>
          <p:bldP spid="17" grpId="0"/>
          <p:bldP spid="18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"/>
                                        </p:cond>
                                      </p:endCondLst>
                                      <p:iterate type="wd">
                                        <p:tmPct val="2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26000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2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26000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30000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3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30000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7" grpId="0" build="p">
            <p:tmplLst>
              <p:tmpl lvl="1">
                <p:tnLst>
                  <p:par>
                    <p:cTn presetID="53" presetClass="entr" presetSubtype="16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8" grpId="0"/>
          <p:bldP spid="16" grpId="0"/>
          <p:bldP spid="17" grpId="0"/>
          <p:bldP spid="18" grpId="0"/>
          <p:bldP spid="25" grpId="0"/>
          <p:bldP spid="26" grpId="0"/>
        </p:bldLst>
      </p:timing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Example six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" y="1436243"/>
            <a:ext cx="4064001" cy="410051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64001" y="1436243"/>
            <a:ext cx="4064001" cy="410051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8002" y="1436243"/>
            <a:ext cx="4064001" cy="410051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23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1" grpId="0"/>
      <p:bldP spid="12" grpId="0"/>
      <p:bldP spid="1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B1B-52BA-B940-B765-403EF9CB1404}" type="datetimeFigureOut">
              <a:rPr lang="es-EC" smtClean="0"/>
              <a:t>20/1/22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35-EA1E-894C-9F1E-27F1ED5E5F6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73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four coloum Portfolio 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4145" y="3979069"/>
            <a:ext cx="2804400" cy="2307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5" y="1671470"/>
            <a:ext cx="5601600" cy="2307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6477" y="3978985"/>
            <a:ext cx="2804400" cy="2307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896212" y="1671637"/>
            <a:ext cx="2804400" cy="2307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896211" y="3979068"/>
            <a:ext cx="2804400" cy="2307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88723" y="1671637"/>
            <a:ext cx="2804400" cy="4615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66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  <p:bldP spid="10" grpId="0"/>
      <p:bldP spid="16" grpId="0"/>
      <p:bldP spid="17" grpId="0"/>
      <p:bldP spid="18" grpId="0"/>
      <p:bldP spid="19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589535" y="3197818"/>
            <a:ext cx="1154892" cy="1154892"/>
          </a:xfrm>
          <a:custGeom>
            <a:avLst/>
            <a:gdLst>
              <a:gd name="connsiteX0" fmla="*/ 577446 w 1154892"/>
              <a:gd name="connsiteY0" fmla="*/ 0 h 1154892"/>
              <a:gd name="connsiteX1" fmla="*/ 900302 w 1154892"/>
              <a:gd name="connsiteY1" fmla="*/ 98619 h 1154892"/>
              <a:gd name="connsiteX2" fmla="*/ 920463 w 1154892"/>
              <a:gd name="connsiteY2" fmla="*/ 115253 h 1154892"/>
              <a:gd name="connsiteX3" fmla="*/ 919540 w 1154892"/>
              <a:gd name="connsiteY3" fmla="*/ 120777 h 1154892"/>
              <a:gd name="connsiteX4" fmla="*/ 1081207 w 1154892"/>
              <a:gd name="connsiteY4" fmla="*/ 348403 h 1154892"/>
              <a:gd name="connsiteX5" fmla="*/ 1109667 w 1154892"/>
              <a:gd name="connsiteY5" fmla="*/ 353171 h 1154892"/>
              <a:gd name="connsiteX6" fmla="*/ 1143160 w 1154892"/>
              <a:gd name="connsiteY6" fmla="*/ 461071 h 1154892"/>
              <a:gd name="connsiteX7" fmla="*/ 1154892 w 1154892"/>
              <a:gd name="connsiteY7" fmla="*/ 577446 h 1154892"/>
              <a:gd name="connsiteX8" fmla="*/ 577446 w 1154892"/>
              <a:gd name="connsiteY8" fmla="*/ 1154892 h 1154892"/>
              <a:gd name="connsiteX9" fmla="*/ 0 w 1154892"/>
              <a:gd name="connsiteY9" fmla="*/ 577446 h 1154892"/>
              <a:gd name="connsiteX10" fmla="*/ 577446 w 1154892"/>
              <a:gd name="connsiteY10" fmla="*/ 0 h 11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892" h="1154892">
                <a:moveTo>
                  <a:pt x="577446" y="0"/>
                </a:moveTo>
                <a:cubicBezTo>
                  <a:pt x="697039" y="0"/>
                  <a:pt x="808141" y="36356"/>
                  <a:pt x="900302" y="98619"/>
                </a:cubicBezTo>
                <a:lnTo>
                  <a:pt x="920463" y="115253"/>
                </a:lnTo>
                <a:lnTo>
                  <a:pt x="919540" y="120777"/>
                </a:lnTo>
                <a:cubicBezTo>
                  <a:pt x="912566" y="227386"/>
                  <a:pt x="982221" y="321269"/>
                  <a:pt x="1081207" y="348403"/>
                </a:cubicBezTo>
                <a:lnTo>
                  <a:pt x="1109667" y="353171"/>
                </a:lnTo>
                <a:lnTo>
                  <a:pt x="1143160" y="461071"/>
                </a:lnTo>
                <a:cubicBezTo>
                  <a:pt x="1150853" y="498661"/>
                  <a:pt x="1154892" y="537582"/>
                  <a:pt x="1154892" y="577446"/>
                </a:cubicBezTo>
                <a:cubicBezTo>
                  <a:pt x="1154892" y="896361"/>
                  <a:pt x="896361" y="1154892"/>
                  <a:pt x="577446" y="1154892"/>
                </a:cubicBezTo>
                <a:cubicBezTo>
                  <a:pt x="258531" y="1154892"/>
                  <a:pt x="0" y="896361"/>
                  <a:pt x="0" y="577446"/>
                </a:cubicBezTo>
                <a:cubicBezTo>
                  <a:pt x="0" y="258531"/>
                  <a:pt x="258531" y="0"/>
                  <a:pt x="577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472738" y="2999382"/>
            <a:ext cx="1551764" cy="1551764"/>
          </a:xfrm>
          <a:custGeom>
            <a:avLst/>
            <a:gdLst>
              <a:gd name="connsiteX0" fmla="*/ 775882 w 1551764"/>
              <a:gd name="connsiteY0" fmla="*/ 0 h 1551764"/>
              <a:gd name="connsiteX1" fmla="*/ 1209686 w 1551764"/>
              <a:gd name="connsiteY1" fmla="*/ 132509 h 1551764"/>
              <a:gd name="connsiteX2" fmla="*/ 1236775 w 1551764"/>
              <a:gd name="connsiteY2" fmla="*/ 154859 h 1551764"/>
              <a:gd name="connsiteX3" fmla="*/ 1235535 w 1551764"/>
              <a:gd name="connsiteY3" fmla="*/ 162281 h 1551764"/>
              <a:gd name="connsiteX4" fmla="*/ 1236092 w 1551764"/>
              <a:gd name="connsiteY4" fmla="*/ 187038 h 1551764"/>
              <a:gd name="connsiteX5" fmla="*/ 1231946 w 1551764"/>
              <a:gd name="connsiteY5" fmla="*/ 200420 h 1551764"/>
              <a:gd name="connsiteX6" fmla="*/ 1227340 w 1551764"/>
              <a:gd name="connsiteY6" fmla="*/ 246198 h 1551764"/>
              <a:gd name="connsiteX7" fmla="*/ 1454043 w 1551764"/>
              <a:gd name="connsiteY7" fmla="*/ 473344 h 1551764"/>
              <a:gd name="connsiteX8" fmla="*/ 1472658 w 1551764"/>
              <a:gd name="connsiteY8" fmla="*/ 471464 h 1551764"/>
              <a:gd name="connsiteX9" fmla="*/ 1490998 w 1551764"/>
              <a:gd name="connsiteY9" fmla="*/ 474536 h 1551764"/>
              <a:gd name="connsiteX10" fmla="*/ 1536001 w 1551764"/>
              <a:gd name="connsiteY10" fmla="*/ 619516 h 1551764"/>
              <a:gd name="connsiteX11" fmla="*/ 1551764 w 1551764"/>
              <a:gd name="connsiteY11" fmla="*/ 775882 h 1551764"/>
              <a:gd name="connsiteX12" fmla="*/ 775882 w 1551764"/>
              <a:gd name="connsiteY12" fmla="*/ 1551764 h 1551764"/>
              <a:gd name="connsiteX13" fmla="*/ 0 w 1551764"/>
              <a:gd name="connsiteY13" fmla="*/ 775882 h 1551764"/>
              <a:gd name="connsiteX14" fmla="*/ 775882 w 1551764"/>
              <a:gd name="connsiteY14" fmla="*/ 0 h 155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1764" h="1551764">
                <a:moveTo>
                  <a:pt x="775882" y="0"/>
                </a:moveTo>
                <a:cubicBezTo>
                  <a:pt x="936573" y="0"/>
                  <a:pt x="1085854" y="48850"/>
                  <a:pt x="1209686" y="132509"/>
                </a:cubicBezTo>
                <a:lnTo>
                  <a:pt x="1236775" y="154859"/>
                </a:lnTo>
                <a:lnTo>
                  <a:pt x="1235535" y="162281"/>
                </a:lnTo>
                <a:lnTo>
                  <a:pt x="1236092" y="187038"/>
                </a:lnTo>
                <a:lnTo>
                  <a:pt x="1231946" y="200420"/>
                </a:lnTo>
                <a:cubicBezTo>
                  <a:pt x="1228926" y="215207"/>
                  <a:pt x="1227340" y="230517"/>
                  <a:pt x="1227340" y="246198"/>
                </a:cubicBezTo>
                <a:cubicBezTo>
                  <a:pt x="1227340" y="371647"/>
                  <a:pt x="1328838" y="473344"/>
                  <a:pt x="1454043" y="473344"/>
                </a:cubicBezTo>
                <a:lnTo>
                  <a:pt x="1472658" y="471464"/>
                </a:lnTo>
                <a:lnTo>
                  <a:pt x="1490998" y="474536"/>
                </a:lnTo>
                <a:lnTo>
                  <a:pt x="1536001" y="619516"/>
                </a:lnTo>
                <a:cubicBezTo>
                  <a:pt x="1546337" y="670023"/>
                  <a:pt x="1551764" y="722319"/>
                  <a:pt x="1551764" y="775882"/>
                </a:cubicBezTo>
                <a:cubicBezTo>
                  <a:pt x="1551764" y="1204390"/>
                  <a:pt x="1204390" y="1551764"/>
                  <a:pt x="775882" y="1551764"/>
                </a:cubicBezTo>
                <a:cubicBezTo>
                  <a:pt x="347374" y="1551764"/>
                  <a:pt x="0" y="1204390"/>
                  <a:pt x="0" y="775882"/>
                </a:cubicBezTo>
                <a:cubicBezTo>
                  <a:pt x="0" y="347374"/>
                  <a:pt x="347374" y="0"/>
                  <a:pt x="7758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4752814" y="2949772"/>
            <a:ext cx="1650984" cy="1650984"/>
          </a:xfrm>
          <a:custGeom>
            <a:avLst/>
            <a:gdLst>
              <a:gd name="connsiteX0" fmla="*/ 825492 w 1650984"/>
              <a:gd name="connsiteY0" fmla="*/ 0 h 1650984"/>
              <a:gd name="connsiteX1" fmla="*/ 1287033 w 1650984"/>
              <a:gd name="connsiteY1" fmla="*/ 140982 h 1650984"/>
              <a:gd name="connsiteX2" fmla="*/ 1315855 w 1650984"/>
              <a:gd name="connsiteY2" fmla="*/ 164761 h 1650984"/>
              <a:gd name="connsiteX3" fmla="*/ 1314535 w 1650984"/>
              <a:gd name="connsiteY3" fmla="*/ 172658 h 1650984"/>
              <a:gd name="connsiteX4" fmla="*/ 1315307 w 1650984"/>
              <a:gd name="connsiteY4" fmla="*/ 206939 h 1650984"/>
              <a:gd name="connsiteX5" fmla="*/ 1309135 w 1650984"/>
              <a:gd name="connsiteY5" fmla="*/ 226860 h 1650984"/>
              <a:gd name="connsiteX6" fmla="*/ 1304448 w 1650984"/>
              <a:gd name="connsiteY6" fmla="*/ 273446 h 1650984"/>
              <a:gd name="connsiteX7" fmla="*/ 1535153 w 1650984"/>
              <a:gd name="connsiteY7" fmla="*/ 504602 h 1650984"/>
              <a:gd name="connsiteX8" fmla="*/ 1566054 w 1650984"/>
              <a:gd name="connsiteY8" fmla="*/ 501481 h 1650984"/>
              <a:gd name="connsiteX9" fmla="*/ 1586332 w 1650984"/>
              <a:gd name="connsiteY9" fmla="*/ 504878 h 1650984"/>
              <a:gd name="connsiteX10" fmla="*/ 1634213 w 1650984"/>
              <a:gd name="connsiteY10" fmla="*/ 659127 h 1650984"/>
              <a:gd name="connsiteX11" fmla="*/ 1650984 w 1650984"/>
              <a:gd name="connsiteY11" fmla="*/ 825492 h 1650984"/>
              <a:gd name="connsiteX12" fmla="*/ 825492 w 1650984"/>
              <a:gd name="connsiteY12" fmla="*/ 1650984 h 1650984"/>
              <a:gd name="connsiteX13" fmla="*/ 0 w 1650984"/>
              <a:gd name="connsiteY13" fmla="*/ 825492 h 1650984"/>
              <a:gd name="connsiteX14" fmla="*/ 825492 w 1650984"/>
              <a:gd name="connsiteY14" fmla="*/ 0 h 165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0984" h="1650984">
                <a:moveTo>
                  <a:pt x="825492" y="0"/>
                </a:moveTo>
                <a:cubicBezTo>
                  <a:pt x="996457" y="0"/>
                  <a:pt x="1155284" y="51973"/>
                  <a:pt x="1287033" y="140982"/>
                </a:cubicBezTo>
                <a:lnTo>
                  <a:pt x="1315855" y="164761"/>
                </a:lnTo>
                <a:lnTo>
                  <a:pt x="1314535" y="172658"/>
                </a:lnTo>
                <a:lnTo>
                  <a:pt x="1315307" y="206939"/>
                </a:lnTo>
                <a:lnTo>
                  <a:pt x="1309135" y="226860"/>
                </a:lnTo>
                <a:cubicBezTo>
                  <a:pt x="1306062" y="241908"/>
                  <a:pt x="1304448" y="257488"/>
                  <a:pt x="1304448" y="273446"/>
                </a:cubicBezTo>
                <a:cubicBezTo>
                  <a:pt x="1304448" y="401110"/>
                  <a:pt x="1407738" y="504602"/>
                  <a:pt x="1535153" y="504602"/>
                </a:cubicBezTo>
                <a:lnTo>
                  <a:pt x="1566054" y="501481"/>
                </a:lnTo>
                <a:lnTo>
                  <a:pt x="1586332" y="504878"/>
                </a:lnTo>
                <a:lnTo>
                  <a:pt x="1634213" y="659127"/>
                </a:lnTo>
                <a:cubicBezTo>
                  <a:pt x="1645210" y="712865"/>
                  <a:pt x="1650984" y="768504"/>
                  <a:pt x="1650984" y="825492"/>
                </a:cubicBezTo>
                <a:cubicBezTo>
                  <a:pt x="1650984" y="1281399"/>
                  <a:pt x="1281399" y="1650984"/>
                  <a:pt x="825492" y="1650984"/>
                </a:cubicBezTo>
                <a:cubicBezTo>
                  <a:pt x="369585" y="1650984"/>
                  <a:pt x="0" y="1281399"/>
                  <a:pt x="0" y="825492"/>
                </a:cubicBezTo>
                <a:cubicBezTo>
                  <a:pt x="0" y="369585"/>
                  <a:pt x="369585" y="0"/>
                  <a:pt x="8254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7132108" y="2878153"/>
            <a:ext cx="1794222" cy="1794222"/>
          </a:xfrm>
          <a:custGeom>
            <a:avLst/>
            <a:gdLst>
              <a:gd name="connsiteX0" fmla="*/ 897111 w 1794222"/>
              <a:gd name="connsiteY0" fmla="*/ 0 h 1794222"/>
              <a:gd name="connsiteX1" fmla="*/ 1398695 w 1794222"/>
              <a:gd name="connsiteY1" fmla="*/ 153213 h 1794222"/>
              <a:gd name="connsiteX2" fmla="*/ 1430017 w 1794222"/>
              <a:gd name="connsiteY2" fmla="*/ 179055 h 1794222"/>
              <a:gd name="connsiteX3" fmla="*/ 1428583 w 1794222"/>
              <a:gd name="connsiteY3" fmla="*/ 187637 h 1794222"/>
              <a:gd name="connsiteX4" fmla="*/ 1428890 w 1794222"/>
              <a:gd name="connsiteY4" fmla="*/ 201264 h 1794222"/>
              <a:gd name="connsiteX5" fmla="*/ 1415741 w 1794222"/>
              <a:gd name="connsiteY5" fmla="*/ 243705 h 1794222"/>
              <a:gd name="connsiteX6" fmla="*/ 1410580 w 1794222"/>
              <a:gd name="connsiteY6" fmla="*/ 294999 h 1794222"/>
              <a:gd name="connsiteX7" fmla="*/ 1664600 w 1794222"/>
              <a:gd name="connsiteY7" fmla="*/ 549515 h 1794222"/>
              <a:gd name="connsiteX8" fmla="*/ 1704739 w 1794222"/>
              <a:gd name="connsiteY8" fmla="*/ 545461 h 1794222"/>
              <a:gd name="connsiteX9" fmla="*/ 1723961 w 1794222"/>
              <a:gd name="connsiteY9" fmla="*/ 548681 h 1794222"/>
              <a:gd name="connsiteX10" fmla="*/ 1775995 w 1794222"/>
              <a:gd name="connsiteY10" fmla="*/ 716313 h 1794222"/>
              <a:gd name="connsiteX11" fmla="*/ 1794222 w 1794222"/>
              <a:gd name="connsiteY11" fmla="*/ 897111 h 1794222"/>
              <a:gd name="connsiteX12" fmla="*/ 897111 w 1794222"/>
              <a:gd name="connsiteY12" fmla="*/ 1794222 h 1794222"/>
              <a:gd name="connsiteX13" fmla="*/ 0 w 1794222"/>
              <a:gd name="connsiteY13" fmla="*/ 897111 h 1794222"/>
              <a:gd name="connsiteX14" fmla="*/ 897111 w 1794222"/>
              <a:gd name="connsiteY14" fmla="*/ 0 h 179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4222" h="1794222">
                <a:moveTo>
                  <a:pt x="897111" y="0"/>
                </a:moveTo>
                <a:cubicBezTo>
                  <a:pt x="1082909" y="0"/>
                  <a:pt x="1255515" y="56482"/>
                  <a:pt x="1398695" y="153213"/>
                </a:cubicBezTo>
                <a:lnTo>
                  <a:pt x="1430017" y="179055"/>
                </a:lnTo>
                <a:lnTo>
                  <a:pt x="1428583" y="187637"/>
                </a:lnTo>
                <a:lnTo>
                  <a:pt x="1428890" y="201264"/>
                </a:lnTo>
                <a:lnTo>
                  <a:pt x="1415741" y="243705"/>
                </a:lnTo>
                <a:cubicBezTo>
                  <a:pt x="1412357" y="260274"/>
                  <a:pt x="1410580" y="277429"/>
                  <a:pt x="1410580" y="294999"/>
                </a:cubicBezTo>
                <a:cubicBezTo>
                  <a:pt x="1410580" y="435564"/>
                  <a:pt x="1524309" y="549515"/>
                  <a:pt x="1664600" y="549515"/>
                </a:cubicBezTo>
                <a:lnTo>
                  <a:pt x="1704739" y="545461"/>
                </a:lnTo>
                <a:lnTo>
                  <a:pt x="1723961" y="548681"/>
                </a:lnTo>
                <a:lnTo>
                  <a:pt x="1775995" y="716313"/>
                </a:lnTo>
                <a:cubicBezTo>
                  <a:pt x="1787947" y="774712"/>
                  <a:pt x="1794222" y="835179"/>
                  <a:pt x="1794222" y="897111"/>
                </a:cubicBezTo>
                <a:cubicBezTo>
                  <a:pt x="1794222" y="1392573"/>
                  <a:pt x="1392572" y="1794222"/>
                  <a:pt x="897111" y="1794222"/>
                </a:cubicBezTo>
                <a:cubicBezTo>
                  <a:pt x="401650" y="1794222"/>
                  <a:pt x="0" y="1392573"/>
                  <a:pt x="0" y="897111"/>
                </a:cubicBezTo>
                <a:cubicBezTo>
                  <a:pt x="0" y="401650"/>
                  <a:pt x="401650" y="0"/>
                  <a:pt x="8971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25"/>
          </p:nvPr>
        </p:nvSpPr>
        <p:spPr>
          <a:xfrm>
            <a:off x="9654641" y="2792334"/>
            <a:ext cx="1965860" cy="1965860"/>
          </a:xfrm>
          <a:custGeom>
            <a:avLst/>
            <a:gdLst>
              <a:gd name="connsiteX0" fmla="*/ 982930 w 1965860"/>
              <a:gd name="connsiteY0" fmla="*/ 0 h 1965860"/>
              <a:gd name="connsiteX1" fmla="*/ 1532496 w 1965860"/>
              <a:gd name="connsiteY1" fmla="*/ 167870 h 1965860"/>
              <a:gd name="connsiteX2" fmla="*/ 1566814 w 1965860"/>
              <a:gd name="connsiteY2" fmla="*/ 196184 h 1965860"/>
              <a:gd name="connsiteX3" fmla="*/ 1565243 w 1965860"/>
              <a:gd name="connsiteY3" fmla="*/ 205587 h 1965860"/>
              <a:gd name="connsiteX4" fmla="*/ 1565473 w 1965860"/>
              <a:gd name="connsiteY4" fmla="*/ 215793 h 1965860"/>
              <a:gd name="connsiteX5" fmla="*/ 1556833 w 1965860"/>
              <a:gd name="connsiteY5" fmla="*/ 243681 h 1965860"/>
              <a:gd name="connsiteX6" fmla="*/ 1550843 w 1965860"/>
              <a:gd name="connsiteY6" fmla="*/ 303214 h 1965860"/>
              <a:gd name="connsiteX7" fmla="*/ 1845664 w 1965860"/>
              <a:gd name="connsiteY7" fmla="*/ 598611 h 1965860"/>
              <a:gd name="connsiteX8" fmla="*/ 1863100 w 1965860"/>
              <a:gd name="connsiteY8" fmla="*/ 596850 h 1965860"/>
              <a:gd name="connsiteX9" fmla="*/ 1888878 w 1965860"/>
              <a:gd name="connsiteY9" fmla="*/ 601169 h 1965860"/>
              <a:gd name="connsiteX10" fmla="*/ 1945890 w 1965860"/>
              <a:gd name="connsiteY10" fmla="*/ 784836 h 1965860"/>
              <a:gd name="connsiteX11" fmla="*/ 1965860 w 1965860"/>
              <a:gd name="connsiteY11" fmla="*/ 982930 h 1965860"/>
              <a:gd name="connsiteX12" fmla="*/ 982930 w 1965860"/>
              <a:gd name="connsiteY12" fmla="*/ 1965860 h 1965860"/>
              <a:gd name="connsiteX13" fmla="*/ 0 w 1965860"/>
              <a:gd name="connsiteY13" fmla="*/ 982930 h 1965860"/>
              <a:gd name="connsiteX14" fmla="*/ 982930 w 1965860"/>
              <a:gd name="connsiteY14" fmla="*/ 0 h 19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65860" h="1965860">
                <a:moveTo>
                  <a:pt x="982930" y="0"/>
                </a:moveTo>
                <a:cubicBezTo>
                  <a:pt x="1186502" y="0"/>
                  <a:pt x="1375620" y="61885"/>
                  <a:pt x="1532496" y="167870"/>
                </a:cubicBezTo>
                <a:lnTo>
                  <a:pt x="1566814" y="196184"/>
                </a:lnTo>
                <a:lnTo>
                  <a:pt x="1565243" y="205587"/>
                </a:lnTo>
                <a:lnTo>
                  <a:pt x="1565473" y="215793"/>
                </a:lnTo>
                <a:lnTo>
                  <a:pt x="1556833" y="243681"/>
                </a:lnTo>
                <a:cubicBezTo>
                  <a:pt x="1552905" y="262911"/>
                  <a:pt x="1550843" y="282821"/>
                  <a:pt x="1550843" y="303214"/>
                </a:cubicBezTo>
                <a:cubicBezTo>
                  <a:pt x="1550843" y="466357"/>
                  <a:pt x="1682839" y="598611"/>
                  <a:pt x="1845664" y="598611"/>
                </a:cubicBezTo>
                <a:lnTo>
                  <a:pt x="1863100" y="596850"/>
                </a:lnTo>
                <a:lnTo>
                  <a:pt x="1888878" y="601169"/>
                </a:lnTo>
                <a:lnTo>
                  <a:pt x="1945890" y="784836"/>
                </a:lnTo>
                <a:cubicBezTo>
                  <a:pt x="1958985" y="848822"/>
                  <a:pt x="1965860" y="915074"/>
                  <a:pt x="1965860" y="982930"/>
                </a:cubicBezTo>
                <a:cubicBezTo>
                  <a:pt x="1965860" y="1525788"/>
                  <a:pt x="1525788" y="1965860"/>
                  <a:pt x="982930" y="1965860"/>
                </a:cubicBezTo>
                <a:cubicBezTo>
                  <a:pt x="440072" y="1965860"/>
                  <a:pt x="0" y="1525788"/>
                  <a:pt x="0" y="982930"/>
                </a:cubicBezTo>
                <a:cubicBezTo>
                  <a:pt x="0" y="440072"/>
                  <a:pt x="440072" y="0"/>
                  <a:pt x="982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09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accel="46000" fill="hold" grpId="0" nodeType="withEffect" nodePh="1" p14:presetBounceEnd="72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46000" fill="hold" grpId="0" nodeType="withEffect" nodePh="1" p14:presetBounceEnd="72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2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accel="46000" fill="hold" grpId="0" nodeType="withEffect" nodePh="1" p14:presetBounceEnd="72000">
                                      <p:stCondLst>
                                        <p:cond delay="4000"/>
                                      </p:stCondLst>
                                      <p:endCondLst>
                                        <p:cond evt="begin" delay="0">
                                          <p:tn val="3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accel="46000" fill="hold" grpId="0" nodeType="withEffect" nodePh="1" p14:presetBounceEnd="72000">
                                      <p:stCondLst>
                                        <p:cond delay="6100"/>
                                      </p:stCondLst>
                                      <p:endCondLst>
                                        <p:cond evt="begin" delay="0">
                                          <p:tn val="3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accel="46000" fill="hold" grpId="0" nodeType="withEffect" nodePh="1" p14:presetBounceEnd="72000">
                                      <p:stCondLst>
                                        <p:cond delay="8200"/>
                                      </p:stCondLst>
                                      <p:endCondLst>
                                        <p:cond evt="begin" delay="0">
                                          <p:tn val="3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7" grpId="0" build="p">
            <p:tmplLst>
              <p:tmpl lvl="1">
                <p:tnLst>
                  <p:par>
                    <p:cTn presetID="53" presetClass="entr" presetSubtype="16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8" grpId="0"/>
          <p:bldP spid="12" grpId="0"/>
          <p:bldP spid="15" grpId="0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accel="4600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46000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26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accel="46000" fill="hold" grpId="0" nodeType="withEffect" nodePh="1">
                                      <p:stCondLst>
                                        <p:cond delay="4000"/>
                                      </p:stCondLst>
                                      <p:endCondLst>
                                        <p:cond evt="begin" delay="0">
                                          <p:tn val="3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accel="46000" fill="hold" grpId="0" nodeType="withEffect" nodePh="1">
                                      <p:stCondLst>
                                        <p:cond delay="6100"/>
                                      </p:stCondLst>
                                      <p:endCondLst>
                                        <p:cond evt="begin" delay="0">
                                          <p:tn val="3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accel="46000" fill="hold" grpId="0" nodeType="withEffect" nodePh="1">
                                      <p:stCondLst>
                                        <p:cond delay="8200"/>
                                      </p:stCondLst>
                                      <p:endCondLst>
                                        <p:cond evt="begin" delay="0">
                                          <p:tn val="3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7" grpId="0" build="p">
            <p:tmplLst>
              <p:tmpl lvl="1">
                <p:tnLst>
                  <p:par>
                    <p:cTn presetID="53" presetClass="entr" presetSubtype="16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8" grpId="0"/>
          <p:bldP spid="12" grpId="0"/>
          <p:bldP spid="15" grpId="0"/>
          <p:bldP spid="20" grpId="0"/>
          <p:bldP spid="21" grpId="0"/>
          <p:bldP spid="22" grpId="0"/>
        </p:bldLst>
      </p:timing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 Timeline Exampl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4" name="Picture Placeholder 24"/>
          <p:cNvSpPr>
            <a:spLocks noGrp="1"/>
          </p:cNvSpPr>
          <p:nvPr>
            <p:ph type="pic" sz="quarter" idx="24" hasCustomPrompt="1"/>
          </p:nvPr>
        </p:nvSpPr>
        <p:spPr>
          <a:xfrm>
            <a:off x="5386288" y="1829744"/>
            <a:ext cx="1378800" cy="1378800"/>
          </a:xfrm>
          <a:custGeom>
            <a:avLst/>
            <a:gdLst>
              <a:gd name="connsiteX0" fmla="*/ 577446 w 1154892"/>
              <a:gd name="connsiteY0" fmla="*/ 0 h 1154892"/>
              <a:gd name="connsiteX1" fmla="*/ 900302 w 1154892"/>
              <a:gd name="connsiteY1" fmla="*/ 98619 h 1154892"/>
              <a:gd name="connsiteX2" fmla="*/ 920463 w 1154892"/>
              <a:gd name="connsiteY2" fmla="*/ 115253 h 1154892"/>
              <a:gd name="connsiteX3" fmla="*/ 919540 w 1154892"/>
              <a:gd name="connsiteY3" fmla="*/ 120777 h 1154892"/>
              <a:gd name="connsiteX4" fmla="*/ 1081207 w 1154892"/>
              <a:gd name="connsiteY4" fmla="*/ 348403 h 1154892"/>
              <a:gd name="connsiteX5" fmla="*/ 1109667 w 1154892"/>
              <a:gd name="connsiteY5" fmla="*/ 353171 h 1154892"/>
              <a:gd name="connsiteX6" fmla="*/ 1143160 w 1154892"/>
              <a:gd name="connsiteY6" fmla="*/ 461071 h 1154892"/>
              <a:gd name="connsiteX7" fmla="*/ 1154892 w 1154892"/>
              <a:gd name="connsiteY7" fmla="*/ 577446 h 1154892"/>
              <a:gd name="connsiteX8" fmla="*/ 577446 w 1154892"/>
              <a:gd name="connsiteY8" fmla="*/ 1154892 h 1154892"/>
              <a:gd name="connsiteX9" fmla="*/ 0 w 1154892"/>
              <a:gd name="connsiteY9" fmla="*/ 577446 h 1154892"/>
              <a:gd name="connsiteX10" fmla="*/ 577446 w 1154892"/>
              <a:gd name="connsiteY10" fmla="*/ 0 h 11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892" h="1154892">
                <a:moveTo>
                  <a:pt x="577446" y="0"/>
                </a:moveTo>
                <a:cubicBezTo>
                  <a:pt x="697039" y="0"/>
                  <a:pt x="808141" y="36356"/>
                  <a:pt x="900302" y="98619"/>
                </a:cubicBezTo>
                <a:lnTo>
                  <a:pt x="920463" y="115253"/>
                </a:lnTo>
                <a:lnTo>
                  <a:pt x="919540" y="120777"/>
                </a:lnTo>
                <a:cubicBezTo>
                  <a:pt x="912566" y="227386"/>
                  <a:pt x="982221" y="321269"/>
                  <a:pt x="1081207" y="348403"/>
                </a:cubicBezTo>
                <a:lnTo>
                  <a:pt x="1109667" y="353171"/>
                </a:lnTo>
                <a:lnTo>
                  <a:pt x="1143160" y="461071"/>
                </a:lnTo>
                <a:cubicBezTo>
                  <a:pt x="1150853" y="498661"/>
                  <a:pt x="1154892" y="537582"/>
                  <a:pt x="1154892" y="577446"/>
                </a:cubicBezTo>
                <a:cubicBezTo>
                  <a:pt x="1154892" y="896361"/>
                  <a:pt x="896361" y="1154892"/>
                  <a:pt x="577446" y="1154892"/>
                </a:cubicBezTo>
                <a:cubicBezTo>
                  <a:pt x="258531" y="1154892"/>
                  <a:pt x="0" y="896361"/>
                  <a:pt x="0" y="577446"/>
                </a:cubicBezTo>
                <a:cubicBezTo>
                  <a:pt x="0" y="258531"/>
                  <a:pt x="258531" y="0"/>
                  <a:pt x="577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Click Here</a:t>
            </a:r>
          </a:p>
        </p:txBody>
      </p:sp>
      <p:sp>
        <p:nvSpPr>
          <p:cNvPr id="6" name="Picture Placeholder 24"/>
          <p:cNvSpPr>
            <a:spLocks noGrp="1"/>
          </p:cNvSpPr>
          <p:nvPr>
            <p:ph type="pic" sz="quarter" idx="25" hasCustomPrompt="1"/>
          </p:nvPr>
        </p:nvSpPr>
        <p:spPr>
          <a:xfrm>
            <a:off x="7440959" y="3460370"/>
            <a:ext cx="910800" cy="910800"/>
          </a:xfrm>
          <a:custGeom>
            <a:avLst/>
            <a:gdLst>
              <a:gd name="connsiteX0" fmla="*/ 577446 w 1154892"/>
              <a:gd name="connsiteY0" fmla="*/ 0 h 1154892"/>
              <a:gd name="connsiteX1" fmla="*/ 900302 w 1154892"/>
              <a:gd name="connsiteY1" fmla="*/ 98619 h 1154892"/>
              <a:gd name="connsiteX2" fmla="*/ 920463 w 1154892"/>
              <a:gd name="connsiteY2" fmla="*/ 115253 h 1154892"/>
              <a:gd name="connsiteX3" fmla="*/ 919540 w 1154892"/>
              <a:gd name="connsiteY3" fmla="*/ 120777 h 1154892"/>
              <a:gd name="connsiteX4" fmla="*/ 1081207 w 1154892"/>
              <a:gd name="connsiteY4" fmla="*/ 348403 h 1154892"/>
              <a:gd name="connsiteX5" fmla="*/ 1109667 w 1154892"/>
              <a:gd name="connsiteY5" fmla="*/ 353171 h 1154892"/>
              <a:gd name="connsiteX6" fmla="*/ 1143160 w 1154892"/>
              <a:gd name="connsiteY6" fmla="*/ 461071 h 1154892"/>
              <a:gd name="connsiteX7" fmla="*/ 1154892 w 1154892"/>
              <a:gd name="connsiteY7" fmla="*/ 577446 h 1154892"/>
              <a:gd name="connsiteX8" fmla="*/ 577446 w 1154892"/>
              <a:gd name="connsiteY8" fmla="*/ 1154892 h 1154892"/>
              <a:gd name="connsiteX9" fmla="*/ 0 w 1154892"/>
              <a:gd name="connsiteY9" fmla="*/ 577446 h 1154892"/>
              <a:gd name="connsiteX10" fmla="*/ 577446 w 1154892"/>
              <a:gd name="connsiteY10" fmla="*/ 0 h 11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892" h="1154892">
                <a:moveTo>
                  <a:pt x="577446" y="0"/>
                </a:moveTo>
                <a:cubicBezTo>
                  <a:pt x="697039" y="0"/>
                  <a:pt x="808141" y="36356"/>
                  <a:pt x="900302" y="98619"/>
                </a:cubicBezTo>
                <a:lnTo>
                  <a:pt x="920463" y="115253"/>
                </a:lnTo>
                <a:lnTo>
                  <a:pt x="919540" y="120777"/>
                </a:lnTo>
                <a:cubicBezTo>
                  <a:pt x="912566" y="227386"/>
                  <a:pt x="982221" y="321269"/>
                  <a:pt x="1081207" y="348403"/>
                </a:cubicBezTo>
                <a:lnTo>
                  <a:pt x="1109667" y="353171"/>
                </a:lnTo>
                <a:lnTo>
                  <a:pt x="1143160" y="461071"/>
                </a:lnTo>
                <a:cubicBezTo>
                  <a:pt x="1150853" y="498661"/>
                  <a:pt x="1154892" y="537582"/>
                  <a:pt x="1154892" y="577446"/>
                </a:cubicBezTo>
                <a:cubicBezTo>
                  <a:pt x="1154892" y="896361"/>
                  <a:pt x="896361" y="1154892"/>
                  <a:pt x="577446" y="1154892"/>
                </a:cubicBezTo>
                <a:cubicBezTo>
                  <a:pt x="258531" y="1154892"/>
                  <a:pt x="0" y="896361"/>
                  <a:pt x="0" y="577446"/>
                </a:cubicBezTo>
                <a:cubicBezTo>
                  <a:pt x="0" y="258531"/>
                  <a:pt x="258531" y="0"/>
                  <a:pt x="577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Click Here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23" hasCustomPrompt="1"/>
          </p:nvPr>
        </p:nvSpPr>
        <p:spPr>
          <a:xfrm>
            <a:off x="6310313" y="941939"/>
            <a:ext cx="1519200" cy="1519200"/>
          </a:xfrm>
          <a:custGeom>
            <a:avLst/>
            <a:gdLst>
              <a:gd name="connsiteX0" fmla="*/ 577446 w 1154892"/>
              <a:gd name="connsiteY0" fmla="*/ 0 h 1154892"/>
              <a:gd name="connsiteX1" fmla="*/ 900302 w 1154892"/>
              <a:gd name="connsiteY1" fmla="*/ 98619 h 1154892"/>
              <a:gd name="connsiteX2" fmla="*/ 920463 w 1154892"/>
              <a:gd name="connsiteY2" fmla="*/ 115253 h 1154892"/>
              <a:gd name="connsiteX3" fmla="*/ 919540 w 1154892"/>
              <a:gd name="connsiteY3" fmla="*/ 120777 h 1154892"/>
              <a:gd name="connsiteX4" fmla="*/ 1081207 w 1154892"/>
              <a:gd name="connsiteY4" fmla="*/ 348403 h 1154892"/>
              <a:gd name="connsiteX5" fmla="*/ 1109667 w 1154892"/>
              <a:gd name="connsiteY5" fmla="*/ 353171 h 1154892"/>
              <a:gd name="connsiteX6" fmla="*/ 1143160 w 1154892"/>
              <a:gd name="connsiteY6" fmla="*/ 461071 h 1154892"/>
              <a:gd name="connsiteX7" fmla="*/ 1154892 w 1154892"/>
              <a:gd name="connsiteY7" fmla="*/ 577446 h 1154892"/>
              <a:gd name="connsiteX8" fmla="*/ 577446 w 1154892"/>
              <a:gd name="connsiteY8" fmla="*/ 1154892 h 1154892"/>
              <a:gd name="connsiteX9" fmla="*/ 0 w 1154892"/>
              <a:gd name="connsiteY9" fmla="*/ 577446 h 1154892"/>
              <a:gd name="connsiteX10" fmla="*/ 577446 w 1154892"/>
              <a:gd name="connsiteY10" fmla="*/ 0 h 11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892" h="1154892">
                <a:moveTo>
                  <a:pt x="577446" y="0"/>
                </a:moveTo>
                <a:cubicBezTo>
                  <a:pt x="697039" y="0"/>
                  <a:pt x="808141" y="36356"/>
                  <a:pt x="900302" y="98619"/>
                </a:cubicBezTo>
                <a:lnTo>
                  <a:pt x="920463" y="115253"/>
                </a:lnTo>
                <a:lnTo>
                  <a:pt x="919540" y="120777"/>
                </a:lnTo>
                <a:cubicBezTo>
                  <a:pt x="912566" y="227386"/>
                  <a:pt x="982221" y="321269"/>
                  <a:pt x="1081207" y="348403"/>
                </a:cubicBezTo>
                <a:lnTo>
                  <a:pt x="1109667" y="353171"/>
                </a:lnTo>
                <a:lnTo>
                  <a:pt x="1143160" y="461071"/>
                </a:lnTo>
                <a:cubicBezTo>
                  <a:pt x="1150853" y="498661"/>
                  <a:pt x="1154892" y="537582"/>
                  <a:pt x="1154892" y="577446"/>
                </a:cubicBezTo>
                <a:cubicBezTo>
                  <a:pt x="1154892" y="896361"/>
                  <a:pt x="896361" y="1154892"/>
                  <a:pt x="577446" y="1154892"/>
                </a:cubicBezTo>
                <a:cubicBezTo>
                  <a:pt x="258531" y="1154892"/>
                  <a:pt x="0" y="896361"/>
                  <a:pt x="0" y="577446"/>
                </a:cubicBezTo>
                <a:cubicBezTo>
                  <a:pt x="0" y="258531"/>
                  <a:pt x="258531" y="0"/>
                  <a:pt x="577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Click Here</a:t>
            </a:r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21" hasCustomPrompt="1"/>
          </p:nvPr>
        </p:nvSpPr>
        <p:spPr>
          <a:xfrm>
            <a:off x="777214" y="2107622"/>
            <a:ext cx="892800" cy="892800"/>
          </a:xfrm>
          <a:custGeom>
            <a:avLst/>
            <a:gdLst>
              <a:gd name="connsiteX0" fmla="*/ 577446 w 1154892"/>
              <a:gd name="connsiteY0" fmla="*/ 0 h 1154892"/>
              <a:gd name="connsiteX1" fmla="*/ 900302 w 1154892"/>
              <a:gd name="connsiteY1" fmla="*/ 98619 h 1154892"/>
              <a:gd name="connsiteX2" fmla="*/ 920463 w 1154892"/>
              <a:gd name="connsiteY2" fmla="*/ 115253 h 1154892"/>
              <a:gd name="connsiteX3" fmla="*/ 919540 w 1154892"/>
              <a:gd name="connsiteY3" fmla="*/ 120777 h 1154892"/>
              <a:gd name="connsiteX4" fmla="*/ 1081207 w 1154892"/>
              <a:gd name="connsiteY4" fmla="*/ 348403 h 1154892"/>
              <a:gd name="connsiteX5" fmla="*/ 1109667 w 1154892"/>
              <a:gd name="connsiteY5" fmla="*/ 353171 h 1154892"/>
              <a:gd name="connsiteX6" fmla="*/ 1143160 w 1154892"/>
              <a:gd name="connsiteY6" fmla="*/ 461071 h 1154892"/>
              <a:gd name="connsiteX7" fmla="*/ 1154892 w 1154892"/>
              <a:gd name="connsiteY7" fmla="*/ 577446 h 1154892"/>
              <a:gd name="connsiteX8" fmla="*/ 577446 w 1154892"/>
              <a:gd name="connsiteY8" fmla="*/ 1154892 h 1154892"/>
              <a:gd name="connsiteX9" fmla="*/ 0 w 1154892"/>
              <a:gd name="connsiteY9" fmla="*/ 577446 h 1154892"/>
              <a:gd name="connsiteX10" fmla="*/ 577446 w 1154892"/>
              <a:gd name="connsiteY10" fmla="*/ 0 h 11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892" h="1154892">
                <a:moveTo>
                  <a:pt x="577446" y="0"/>
                </a:moveTo>
                <a:cubicBezTo>
                  <a:pt x="697039" y="0"/>
                  <a:pt x="808141" y="36356"/>
                  <a:pt x="900302" y="98619"/>
                </a:cubicBezTo>
                <a:lnTo>
                  <a:pt x="920463" y="115253"/>
                </a:lnTo>
                <a:lnTo>
                  <a:pt x="919540" y="120777"/>
                </a:lnTo>
                <a:cubicBezTo>
                  <a:pt x="912566" y="227386"/>
                  <a:pt x="982221" y="321269"/>
                  <a:pt x="1081207" y="348403"/>
                </a:cubicBezTo>
                <a:lnTo>
                  <a:pt x="1109667" y="353171"/>
                </a:lnTo>
                <a:lnTo>
                  <a:pt x="1143160" y="461071"/>
                </a:lnTo>
                <a:cubicBezTo>
                  <a:pt x="1150853" y="498661"/>
                  <a:pt x="1154892" y="537582"/>
                  <a:pt x="1154892" y="577446"/>
                </a:cubicBezTo>
                <a:cubicBezTo>
                  <a:pt x="1154892" y="896361"/>
                  <a:pt x="896361" y="1154892"/>
                  <a:pt x="577446" y="1154892"/>
                </a:cubicBezTo>
                <a:cubicBezTo>
                  <a:pt x="258531" y="1154892"/>
                  <a:pt x="0" y="896361"/>
                  <a:pt x="0" y="577446"/>
                </a:cubicBezTo>
                <a:cubicBezTo>
                  <a:pt x="0" y="258531"/>
                  <a:pt x="258531" y="0"/>
                  <a:pt x="577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Click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22" hasCustomPrompt="1"/>
          </p:nvPr>
        </p:nvSpPr>
        <p:spPr>
          <a:xfrm>
            <a:off x="1163789" y="1320197"/>
            <a:ext cx="892800" cy="892800"/>
          </a:xfrm>
          <a:custGeom>
            <a:avLst/>
            <a:gdLst>
              <a:gd name="connsiteX0" fmla="*/ 577446 w 1154892"/>
              <a:gd name="connsiteY0" fmla="*/ 0 h 1154892"/>
              <a:gd name="connsiteX1" fmla="*/ 900302 w 1154892"/>
              <a:gd name="connsiteY1" fmla="*/ 98619 h 1154892"/>
              <a:gd name="connsiteX2" fmla="*/ 920463 w 1154892"/>
              <a:gd name="connsiteY2" fmla="*/ 115253 h 1154892"/>
              <a:gd name="connsiteX3" fmla="*/ 919540 w 1154892"/>
              <a:gd name="connsiteY3" fmla="*/ 120777 h 1154892"/>
              <a:gd name="connsiteX4" fmla="*/ 1081207 w 1154892"/>
              <a:gd name="connsiteY4" fmla="*/ 348403 h 1154892"/>
              <a:gd name="connsiteX5" fmla="*/ 1109667 w 1154892"/>
              <a:gd name="connsiteY5" fmla="*/ 353171 h 1154892"/>
              <a:gd name="connsiteX6" fmla="*/ 1143160 w 1154892"/>
              <a:gd name="connsiteY6" fmla="*/ 461071 h 1154892"/>
              <a:gd name="connsiteX7" fmla="*/ 1154892 w 1154892"/>
              <a:gd name="connsiteY7" fmla="*/ 577446 h 1154892"/>
              <a:gd name="connsiteX8" fmla="*/ 577446 w 1154892"/>
              <a:gd name="connsiteY8" fmla="*/ 1154892 h 1154892"/>
              <a:gd name="connsiteX9" fmla="*/ 0 w 1154892"/>
              <a:gd name="connsiteY9" fmla="*/ 577446 h 1154892"/>
              <a:gd name="connsiteX10" fmla="*/ 577446 w 1154892"/>
              <a:gd name="connsiteY10" fmla="*/ 0 h 11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892" h="1154892">
                <a:moveTo>
                  <a:pt x="577446" y="0"/>
                </a:moveTo>
                <a:cubicBezTo>
                  <a:pt x="697039" y="0"/>
                  <a:pt x="808141" y="36356"/>
                  <a:pt x="900302" y="98619"/>
                </a:cubicBezTo>
                <a:lnTo>
                  <a:pt x="920463" y="115253"/>
                </a:lnTo>
                <a:lnTo>
                  <a:pt x="919540" y="120777"/>
                </a:lnTo>
                <a:cubicBezTo>
                  <a:pt x="912566" y="227386"/>
                  <a:pt x="982221" y="321269"/>
                  <a:pt x="1081207" y="348403"/>
                </a:cubicBezTo>
                <a:lnTo>
                  <a:pt x="1109667" y="353171"/>
                </a:lnTo>
                <a:lnTo>
                  <a:pt x="1143160" y="461071"/>
                </a:lnTo>
                <a:cubicBezTo>
                  <a:pt x="1150853" y="498661"/>
                  <a:pt x="1154892" y="537582"/>
                  <a:pt x="1154892" y="577446"/>
                </a:cubicBezTo>
                <a:cubicBezTo>
                  <a:pt x="1154892" y="896361"/>
                  <a:pt x="896361" y="1154892"/>
                  <a:pt x="577446" y="1154892"/>
                </a:cubicBezTo>
                <a:cubicBezTo>
                  <a:pt x="258531" y="1154892"/>
                  <a:pt x="0" y="896361"/>
                  <a:pt x="0" y="577446"/>
                </a:cubicBezTo>
                <a:cubicBezTo>
                  <a:pt x="0" y="258531"/>
                  <a:pt x="258531" y="0"/>
                  <a:pt x="577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7168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4" grpId="0"/>
      <p:bldP spid="6" grpId="0"/>
      <p:bldP spid="7" grpId="0"/>
      <p:bldP spid="8" grpId="0"/>
      <p:bldP spid="9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Implementation a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Picture Placeholder 25"/>
          <p:cNvSpPr>
            <a:spLocks noGrp="1"/>
          </p:cNvSpPr>
          <p:nvPr>
            <p:ph type="pic" sz="quarter" idx="28" hasCustomPrompt="1"/>
          </p:nvPr>
        </p:nvSpPr>
        <p:spPr>
          <a:xfrm>
            <a:off x="7681663" y="1701142"/>
            <a:ext cx="833687" cy="882365"/>
          </a:xfrm>
          <a:custGeom>
            <a:avLst/>
            <a:gdLst>
              <a:gd name="connsiteX0" fmla="*/ 891461 w 2063741"/>
              <a:gd name="connsiteY0" fmla="*/ 0 h 2184241"/>
              <a:gd name="connsiteX1" fmla="*/ 897401 w 2063741"/>
              <a:gd name="connsiteY1" fmla="*/ 525 h 2184241"/>
              <a:gd name="connsiteX2" fmla="*/ 897401 w 2063741"/>
              <a:gd name="connsiteY2" fmla="*/ 523 h 2184241"/>
              <a:gd name="connsiteX3" fmla="*/ 972891 w 2063741"/>
              <a:gd name="connsiteY3" fmla="*/ 7173 h 2184241"/>
              <a:gd name="connsiteX4" fmla="*/ 1193673 w 2063741"/>
              <a:gd name="connsiteY4" fmla="*/ 122468 h 2184241"/>
              <a:gd name="connsiteX5" fmla="*/ 1991251 w 2063741"/>
              <a:gd name="connsiteY5" fmla="*/ 907879 h 2184241"/>
              <a:gd name="connsiteX6" fmla="*/ 1993891 w 2063741"/>
              <a:gd name="connsiteY6" fmla="*/ 1251483 h 2184241"/>
              <a:gd name="connsiteX7" fmla="*/ 1200520 w 2063741"/>
              <a:gd name="connsiteY7" fmla="*/ 2057142 h 2184241"/>
              <a:gd name="connsiteX8" fmla="*/ 900224 w 2063741"/>
              <a:gd name="connsiteY8" fmla="*/ 2184241 h 2184241"/>
              <a:gd name="connsiteX9" fmla="*/ 897401 w 2063741"/>
              <a:gd name="connsiteY9" fmla="*/ 2183992 h 2184241"/>
              <a:gd name="connsiteX10" fmla="*/ 897401 w 2063741"/>
              <a:gd name="connsiteY10" fmla="*/ 2183993 h 2184241"/>
              <a:gd name="connsiteX11" fmla="*/ 818794 w 2063741"/>
              <a:gd name="connsiteY11" fmla="*/ 2177068 h 2184241"/>
              <a:gd name="connsiteX12" fmla="*/ 598011 w 2063741"/>
              <a:gd name="connsiteY12" fmla="*/ 2061774 h 2184241"/>
              <a:gd name="connsiteX13" fmla="*/ 0 w 2063741"/>
              <a:gd name="connsiteY13" fmla="*/ 1472886 h 2184241"/>
              <a:gd name="connsiteX14" fmla="*/ 184237 w 2063741"/>
              <a:gd name="connsiteY14" fmla="*/ 1285796 h 2184241"/>
              <a:gd name="connsiteX15" fmla="*/ 181027 w 2063741"/>
              <a:gd name="connsiteY15" fmla="*/ 868209 h 2184241"/>
              <a:gd name="connsiteX16" fmla="*/ 18737 w 2063741"/>
              <a:gd name="connsiteY16" fmla="*/ 708395 h 2184241"/>
              <a:gd name="connsiteX17" fmla="*/ 591166 w 2063741"/>
              <a:gd name="connsiteY17" fmla="*/ 127100 h 2184241"/>
              <a:gd name="connsiteX18" fmla="*/ 891461 w 2063741"/>
              <a:gd name="connsiteY18" fmla="*/ 0 h 218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63741" h="2184241">
                <a:moveTo>
                  <a:pt x="891461" y="0"/>
                </a:moveTo>
                <a:lnTo>
                  <a:pt x="897401" y="525"/>
                </a:lnTo>
                <a:lnTo>
                  <a:pt x="897401" y="523"/>
                </a:lnTo>
                <a:lnTo>
                  <a:pt x="972891" y="7173"/>
                </a:lnTo>
                <a:cubicBezTo>
                  <a:pt x="1053574" y="22152"/>
                  <a:pt x="1130803" y="60556"/>
                  <a:pt x="1193673" y="122468"/>
                </a:cubicBezTo>
                <a:lnTo>
                  <a:pt x="1991251" y="907879"/>
                </a:lnTo>
                <a:cubicBezTo>
                  <a:pt x="2086863" y="1002034"/>
                  <a:pt x="2088047" y="1155871"/>
                  <a:pt x="1993891" y="1251483"/>
                </a:cubicBezTo>
                <a:lnTo>
                  <a:pt x="1200520" y="2057142"/>
                </a:lnTo>
                <a:cubicBezTo>
                  <a:pt x="1117970" y="2140970"/>
                  <a:pt x="1009256" y="2183404"/>
                  <a:pt x="900224" y="2184241"/>
                </a:cubicBezTo>
                <a:lnTo>
                  <a:pt x="897401" y="2183992"/>
                </a:lnTo>
                <a:lnTo>
                  <a:pt x="897401" y="2183993"/>
                </a:lnTo>
                <a:lnTo>
                  <a:pt x="818794" y="2177068"/>
                </a:lnTo>
                <a:cubicBezTo>
                  <a:pt x="738111" y="2162090"/>
                  <a:pt x="660883" y="2123686"/>
                  <a:pt x="598011" y="2061774"/>
                </a:cubicBezTo>
                <a:lnTo>
                  <a:pt x="0" y="1472886"/>
                </a:lnTo>
                <a:lnTo>
                  <a:pt x="184237" y="1285796"/>
                </a:lnTo>
                <a:cubicBezTo>
                  <a:pt x="298665" y="1169597"/>
                  <a:pt x="297227" y="982636"/>
                  <a:pt x="181027" y="868209"/>
                </a:cubicBezTo>
                <a:lnTo>
                  <a:pt x="18737" y="708395"/>
                </a:lnTo>
                <a:lnTo>
                  <a:pt x="591166" y="127100"/>
                </a:lnTo>
                <a:cubicBezTo>
                  <a:pt x="673716" y="43271"/>
                  <a:pt x="782427" y="838"/>
                  <a:pt x="89146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 dirty="0"/>
              <a:t>Click Me</a:t>
            </a:r>
          </a:p>
        </p:txBody>
      </p:sp>
      <p:sp>
        <p:nvSpPr>
          <p:cNvPr id="16" name="Picture Placeholder 23"/>
          <p:cNvSpPr>
            <a:spLocks noGrp="1"/>
          </p:cNvSpPr>
          <p:nvPr>
            <p:ph type="pic" sz="quarter" idx="27" hasCustomPrompt="1"/>
          </p:nvPr>
        </p:nvSpPr>
        <p:spPr>
          <a:xfrm>
            <a:off x="6585783" y="1606147"/>
            <a:ext cx="1146759" cy="1072352"/>
          </a:xfrm>
          <a:custGeom>
            <a:avLst/>
            <a:gdLst>
              <a:gd name="connsiteX0" fmla="*/ 1414042 w 2838734"/>
              <a:gd name="connsiteY0" fmla="*/ 0 h 2654544"/>
              <a:gd name="connsiteX1" fmla="*/ 1421262 w 2838734"/>
              <a:gd name="connsiteY1" fmla="*/ 638 h 2654544"/>
              <a:gd name="connsiteX2" fmla="*/ 1421262 w 2838734"/>
              <a:gd name="connsiteY2" fmla="*/ 636 h 2654544"/>
              <a:gd name="connsiteX3" fmla="*/ 1513007 w 2838734"/>
              <a:gd name="connsiteY3" fmla="*/ 8718 h 2654544"/>
              <a:gd name="connsiteX4" fmla="*/ 1781326 w 2838734"/>
              <a:gd name="connsiteY4" fmla="*/ 148838 h 2654544"/>
              <a:gd name="connsiteX5" fmla="*/ 2750635 w 2838734"/>
              <a:gd name="connsiteY5" fmla="*/ 1103361 h 2654544"/>
              <a:gd name="connsiteX6" fmla="*/ 2753845 w 2838734"/>
              <a:gd name="connsiteY6" fmla="*/ 1520948 h 2654544"/>
              <a:gd name="connsiteX7" fmla="*/ 1789647 w 2838734"/>
              <a:gd name="connsiteY7" fmla="*/ 2500079 h 2654544"/>
              <a:gd name="connsiteX8" fmla="*/ 1424693 w 2838734"/>
              <a:gd name="connsiteY8" fmla="*/ 2654544 h 2654544"/>
              <a:gd name="connsiteX9" fmla="*/ 1421262 w 2838734"/>
              <a:gd name="connsiteY9" fmla="*/ 2654242 h 2654544"/>
              <a:gd name="connsiteX10" fmla="*/ 1421262 w 2838734"/>
              <a:gd name="connsiteY10" fmla="*/ 2654243 h 2654544"/>
              <a:gd name="connsiteX11" fmla="*/ 1325729 w 2838734"/>
              <a:gd name="connsiteY11" fmla="*/ 2645827 h 2654544"/>
              <a:gd name="connsiteX12" fmla="*/ 1057408 w 2838734"/>
              <a:gd name="connsiteY12" fmla="*/ 2505707 h 2654544"/>
              <a:gd name="connsiteX13" fmla="*/ 88099 w 2838734"/>
              <a:gd name="connsiteY13" fmla="*/ 1551185 h 2654544"/>
              <a:gd name="connsiteX14" fmla="*/ 84890 w 2838734"/>
              <a:gd name="connsiteY14" fmla="*/ 1133600 h 2654544"/>
              <a:gd name="connsiteX15" fmla="*/ 1049089 w 2838734"/>
              <a:gd name="connsiteY15" fmla="*/ 154467 h 2654544"/>
              <a:gd name="connsiteX16" fmla="*/ 1414042 w 2838734"/>
              <a:gd name="connsiteY16" fmla="*/ 0 h 265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8734" h="2654544">
                <a:moveTo>
                  <a:pt x="1414042" y="0"/>
                </a:moveTo>
                <a:lnTo>
                  <a:pt x="1421262" y="638"/>
                </a:lnTo>
                <a:lnTo>
                  <a:pt x="1421262" y="636"/>
                </a:lnTo>
                <a:lnTo>
                  <a:pt x="1513007" y="8718"/>
                </a:lnTo>
                <a:cubicBezTo>
                  <a:pt x="1611062" y="26922"/>
                  <a:pt x="1704919" y="73595"/>
                  <a:pt x="1781326" y="148838"/>
                </a:cubicBezTo>
                <a:lnTo>
                  <a:pt x="2750635" y="1103361"/>
                </a:lnTo>
                <a:cubicBezTo>
                  <a:pt x="2866835" y="1217788"/>
                  <a:pt x="2868273" y="1404749"/>
                  <a:pt x="2753845" y="1520948"/>
                </a:cubicBezTo>
                <a:lnTo>
                  <a:pt x="1789647" y="2500079"/>
                </a:lnTo>
                <a:cubicBezTo>
                  <a:pt x="1689323" y="2601956"/>
                  <a:pt x="1557201" y="2653526"/>
                  <a:pt x="1424693" y="2654544"/>
                </a:cubicBezTo>
                <a:lnTo>
                  <a:pt x="1421262" y="2654242"/>
                </a:lnTo>
                <a:lnTo>
                  <a:pt x="1421262" y="2654243"/>
                </a:lnTo>
                <a:lnTo>
                  <a:pt x="1325729" y="2645827"/>
                </a:lnTo>
                <a:cubicBezTo>
                  <a:pt x="1227673" y="2627624"/>
                  <a:pt x="1133817" y="2580951"/>
                  <a:pt x="1057408" y="2505707"/>
                </a:cubicBezTo>
                <a:lnTo>
                  <a:pt x="88099" y="1551185"/>
                </a:lnTo>
                <a:cubicBezTo>
                  <a:pt x="-28101" y="1436759"/>
                  <a:pt x="-29538" y="1249799"/>
                  <a:pt x="84890" y="1133600"/>
                </a:cubicBezTo>
                <a:lnTo>
                  <a:pt x="1049089" y="154467"/>
                </a:lnTo>
                <a:cubicBezTo>
                  <a:pt x="1149414" y="52588"/>
                  <a:pt x="1281532" y="1019"/>
                  <a:pt x="141404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 dirty="0"/>
              <a:t> Click Me</a:t>
            </a:r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3554482" y="1701142"/>
            <a:ext cx="832777" cy="882365"/>
          </a:xfrm>
          <a:custGeom>
            <a:avLst/>
            <a:gdLst>
              <a:gd name="connsiteX0" fmla="*/ 1163518 w 2061489"/>
              <a:gd name="connsiteY0" fmla="*/ 0 h 2184241"/>
              <a:gd name="connsiteX1" fmla="*/ 1169458 w 2061489"/>
              <a:gd name="connsiteY1" fmla="*/ 525 h 2184241"/>
              <a:gd name="connsiteX2" fmla="*/ 1169458 w 2061489"/>
              <a:gd name="connsiteY2" fmla="*/ 523 h 2184241"/>
              <a:gd name="connsiteX3" fmla="*/ 1244949 w 2061489"/>
              <a:gd name="connsiteY3" fmla="*/ 7173 h 2184241"/>
              <a:gd name="connsiteX4" fmla="*/ 1465730 w 2061489"/>
              <a:gd name="connsiteY4" fmla="*/ 122468 h 2184241"/>
              <a:gd name="connsiteX5" fmla="*/ 2061489 w 2061489"/>
              <a:gd name="connsiteY5" fmla="*/ 709139 h 2184241"/>
              <a:gd name="connsiteX6" fmla="*/ 1875068 w 2061489"/>
              <a:gd name="connsiteY6" fmla="*/ 898448 h 2184241"/>
              <a:gd name="connsiteX7" fmla="*/ 1878276 w 2061489"/>
              <a:gd name="connsiteY7" fmla="*/ 1316033 h 2184241"/>
              <a:gd name="connsiteX8" fmla="*/ 2042820 w 2061489"/>
              <a:gd name="connsiteY8" fmla="*/ 1478067 h 2184241"/>
              <a:gd name="connsiteX9" fmla="*/ 1472577 w 2061489"/>
              <a:gd name="connsiteY9" fmla="*/ 2057142 h 2184241"/>
              <a:gd name="connsiteX10" fmla="*/ 1172281 w 2061489"/>
              <a:gd name="connsiteY10" fmla="*/ 2184241 h 2184241"/>
              <a:gd name="connsiteX11" fmla="*/ 1169458 w 2061489"/>
              <a:gd name="connsiteY11" fmla="*/ 2183992 h 2184241"/>
              <a:gd name="connsiteX12" fmla="*/ 1169458 w 2061489"/>
              <a:gd name="connsiteY12" fmla="*/ 2183993 h 2184241"/>
              <a:gd name="connsiteX13" fmla="*/ 1090851 w 2061489"/>
              <a:gd name="connsiteY13" fmla="*/ 2177068 h 2184241"/>
              <a:gd name="connsiteX14" fmla="*/ 870068 w 2061489"/>
              <a:gd name="connsiteY14" fmla="*/ 2061774 h 2184241"/>
              <a:gd name="connsiteX15" fmla="*/ 72490 w 2061489"/>
              <a:gd name="connsiteY15" fmla="*/ 1276363 h 2184241"/>
              <a:gd name="connsiteX16" fmla="*/ 69850 w 2061489"/>
              <a:gd name="connsiteY16" fmla="*/ 932761 h 2184241"/>
              <a:gd name="connsiteX17" fmla="*/ 863223 w 2061489"/>
              <a:gd name="connsiteY17" fmla="*/ 127100 h 2184241"/>
              <a:gd name="connsiteX18" fmla="*/ 1163518 w 2061489"/>
              <a:gd name="connsiteY18" fmla="*/ 0 h 218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61489" h="2184241">
                <a:moveTo>
                  <a:pt x="1163518" y="0"/>
                </a:moveTo>
                <a:lnTo>
                  <a:pt x="1169458" y="525"/>
                </a:lnTo>
                <a:lnTo>
                  <a:pt x="1169458" y="523"/>
                </a:lnTo>
                <a:lnTo>
                  <a:pt x="1244949" y="7173"/>
                </a:lnTo>
                <a:cubicBezTo>
                  <a:pt x="1325632" y="22152"/>
                  <a:pt x="1402860" y="60556"/>
                  <a:pt x="1465730" y="122468"/>
                </a:cubicBezTo>
                <a:lnTo>
                  <a:pt x="2061489" y="709139"/>
                </a:lnTo>
                <a:lnTo>
                  <a:pt x="1875068" y="898448"/>
                </a:lnTo>
                <a:cubicBezTo>
                  <a:pt x="1760640" y="1014647"/>
                  <a:pt x="1762077" y="1201607"/>
                  <a:pt x="1878276" y="1316033"/>
                </a:cubicBezTo>
                <a:lnTo>
                  <a:pt x="2042820" y="1478067"/>
                </a:lnTo>
                <a:lnTo>
                  <a:pt x="1472577" y="2057142"/>
                </a:lnTo>
                <a:cubicBezTo>
                  <a:pt x="1390027" y="2140970"/>
                  <a:pt x="1281313" y="2183404"/>
                  <a:pt x="1172281" y="2184241"/>
                </a:cubicBezTo>
                <a:lnTo>
                  <a:pt x="1169458" y="2183992"/>
                </a:lnTo>
                <a:lnTo>
                  <a:pt x="1169458" y="2183993"/>
                </a:lnTo>
                <a:lnTo>
                  <a:pt x="1090851" y="2177068"/>
                </a:lnTo>
                <a:cubicBezTo>
                  <a:pt x="1010168" y="2162090"/>
                  <a:pt x="932940" y="2123686"/>
                  <a:pt x="870068" y="2061774"/>
                </a:cubicBezTo>
                <a:lnTo>
                  <a:pt x="72490" y="1276363"/>
                </a:lnTo>
                <a:cubicBezTo>
                  <a:pt x="-23122" y="1182210"/>
                  <a:pt x="-24305" y="1028373"/>
                  <a:pt x="69850" y="932761"/>
                </a:cubicBezTo>
                <a:lnTo>
                  <a:pt x="863223" y="127100"/>
                </a:lnTo>
                <a:cubicBezTo>
                  <a:pt x="945773" y="43271"/>
                  <a:pt x="1054484" y="838"/>
                  <a:pt x="116351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 dirty="0"/>
              <a:t> Click Me</a:t>
            </a:r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4336378" y="1606147"/>
            <a:ext cx="1146759" cy="1072352"/>
          </a:xfrm>
          <a:custGeom>
            <a:avLst/>
            <a:gdLst>
              <a:gd name="connsiteX0" fmla="*/ 1414043 w 2838734"/>
              <a:gd name="connsiteY0" fmla="*/ 0 h 2654544"/>
              <a:gd name="connsiteX1" fmla="*/ 1421262 w 2838734"/>
              <a:gd name="connsiteY1" fmla="*/ 638 h 2654544"/>
              <a:gd name="connsiteX2" fmla="*/ 1421262 w 2838734"/>
              <a:gd name="connsiteY2" fmla="*/ 636 h 2654544"/>
              <a:gd name="connsiteX3" fmla="*/ 1513007 w 2838734"/>
              <a:gd name="connsiteY3" fmla="*/ 8718 h 2654544"/>
              <a:gd name="connsiteX4" fmla="*/ 1781326 w 2838734"/>
              <a:gd name="connsiteY4" fmla="*/ 148838 h 2654544"/>
              <a:gd name="connsiteX5" fmla="*/ 2750635 w 2838734"/>
              <a:gd name="connsiteY5" fmla="*/ 1103361 h 2654544"/>
              <a:gd name="connsiteX6" fmla="*/ 2753845 w 2838734"/>
              <a:gd name="connsiteY6" fmla="*/ 1520948 h 2654544"/>
              <a:gd name="connsiteX7" fmla="*/ 1789647 w 2838734"/>
              <a:gd name="connsiteY7" fmla="*/ 2500079 h 2654544"/>
              <a:gd name="connsiteX8" fmla="*/ 1424693 w 2838734"/>
              <a:gd name="connsiteY8" fmla="*/ 2654544 h 2654544"/>
              <a:gd name="connsiteX9" fmla="*/ 1421262 w 2838734"/>
              <a:gd name="connsiteY9" fmla="*/ 2654242 h 2654544"/>
              <a:gd name="connsiteX10" fmla="*/ 1421262 w 2838734"/>
              <a:gd name="connsiteY10" fmla="*/ 2654243 h 2654544"/>
              <a:gd name="connsiteX11" fmla="*/ 1325729 w 2838734"/>
              <a:gd name="connsiteY11" fmla="*/ 2645827 h 2654544"/>
              <a:gd name="connsiteX12" fmla="*/ 1057408 w 2838734"/>
              <a:gd name="connsiteY12" fmla="*/ 2505707 h 2654544"/>
              <a:gd name="connsiteX13" fmla="*/ 88098 w 2838734"/>
              <a:gd name="connsiteY13" fmla="*/ 1551185 h 2654544"/>
              <a:gd name="connsiteX14" fmla="*/ 84890 w 2838734"/>
              <a:gd name="connsiteY14" fmla="*/ 1133600 h 2654544"/>
              <a:gd name="connsiteX15" fmla="*/ 1049089 w 2838734"/>
              <a:gd name="connsiteY15" fmla="*/ 154467 h 2654544"/>
              <a:gd name="connsiteX16" fmla="*/ 1414043 w 2838734"/>
              <a:gd name="connsiteY16" fmla="*/ 0 h 265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8734" h="2654544">
                <a:moveTo>
                  <a:pt x="1414043" y="0"/>
                </a:moveTo>
                <a:lnTo>
                  <a:pt x="1421262" y="638"/>
                </a:lnTo>
                <a:lnTo>
                  <a:pt x="1421262" y="636"/>
                </a:lnTo>
                <a:lnTo>
                  <a:pt x="1513007" y="8718"/>
                </a:lnTo>
                <a:cubicBezTo>
                  <a:pt x="1611062" y="26922"/>
                  <a:pt x="1704919" y="73595"/>
                  <a:pt x="1781326" y="148838"/>
                </a:cubicBezTo>
                <a:lnTo>
                  <a:pt x="2750635" y="1103361"/>
                </a:lnTo>
                <a:cubicBezTo>
                  <a:pt x="2866835" y="1217788"/>
                  <a:pt x="2868273" y="1404749"/>
                  <a:pt x="2753845" y="1520948"/>
                </a:cubicBezTo>
                <a:lnTo>
                  <a:pt x="1789647" y="2500079"/>
                </a:lnTo>
                <a:cubicBezTo>
                  <a:pt x="1689323" y="2601956"/>
                  <a:pt x="1557201" y="2653526"/>
                  <a:pt x="1424693" y="2654544"/>
                </a:cubicBezTo>
                <a:lnTo>
                  <a:pt x="1421262" y="2654242"/>
                </a:lnTo>
                <a:lnTo>
                  <a:pt x="1421262" y="2654243"/>
                </a:lnTo>
                <a:lnTo>
                  <a:pt x="1325729" y="2645827"/>
                </a:lnTo>
                <a:cubicBezTo>
                  <a:pt x="1227674" y="2627624"/>
                  <a:pt x="1133818" y="2580951"/>
                  <a:pt x="1057408" y="2505707"/>
                </a:cubicBezTo>
                <a:lnTo>
                  <a:pt x="88098" y="1551185"/>
                </a:lnTo>
                <a:cubicBezTo>
                  <a:pt x="-28101" y="1436759"/>
                  <a:pt x="-29538" y="1249799"/>
                  <a:pt x="84890" y="1133600"/>
                </a:cubicBezTo>
                <a:lnTo>
                  <a:pt x="1049089" y="154467"/>
                </a:lnTo>
                <a:cubicBezTo>
                  <a:pt x="1149414" y="52588"/>
                  <a:pt x="1281532" y="1019"/>
                  <a:pt x="141404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 dirty="0"/>
              <a:t> Click Me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24" hasCustomPrompt="1"/>
          </p:nvPr>
        </p:nvSpPr>
        <p:spPr>
          <a:xfrm>
            <a:off x="5432256" y="1497582"/>
            <a:ext cx="1204409" cy="1289482"/>
          </a:xfrm>
          <a:custGeom>
            <a:avLst/>
            <a:gdLst>
              <a:gd name="connsiteX0" fmla="*/ 1484317 w 2981442"/>
              <a:gd name="connsiteY0" fmla="*/ 0 h 3192034"/>
              <a:gd name="connsiteX1" fmla="*/ 1492999 w 2981442"/>
              <a:gd name="connsiteY1" fmla="*/ 767 h 3192034"/>
              <a:gd name="connsiteX2" fmla="*/ 1492999 w 2981442"/>
              <a:gd name="connsiteY2" fmla="*/ 764 h 3192034"/>
              <a:gd name="connsiteX3" fmla="*/ 1603320 w 2981442"/>
              <a:gd name="connsiteY3" fmla="*/ 10483 h 3192034"/>
              <a:gd name="connsiteX4" fmla="*/ 1925968 w 2981442"/>
              <a:gd name="connsiteY4" fmla="*/ 178975 h 3192034"/>
              <a:gd name="connsiteX5" fmla="*/ 2981442 w 2981442"/>
              <a:gd name="connsiteY5" fmla="*/ 1218347 h 3192034"/>
              <a:gd name="connsiteX6" fmla="*/ 2800250 w 2981442"/>
              <a:gd name="connsiteY6" fmla="*/ 1402345 h 3192034"/>
              <a:gd name="connsiteX7" fmla="*/ 2803459 w 2981442"/>
              <a:gd name="connsiteY7" fmla="*/ 1819930 h 3192034"/>
              <a:gd name="connsiteX8" fmla="*/ 2956162 w 2981442"/>
              <a:gd name="connsiteY8" fmla="*/ 1970304 h 3192034"/>
              <a:gd name="connsiteX9" fmla="*/ 1935974 w 2981442"/>
              <a:gd name="connsiteY9" fmla="*/ 3006293 h 3192034"/>
              <a:gd name="connsiteX10" fmla="*/ 1497124 w 2981442"/>
              <a:gd name="connsiteY10" fmla="*/ 3192034 h 3192034"/>
              <a:gd name="connsiteX11" fmla="*/ 1492999 w 2981442"/>
              <a:gd name="connsiteY11" fmla="*/ 3191671 h 3192034"/>
              <a:gd name="connsiteX12" fmla="*/ 1492999 w 2981442"/>
              <a:gd name="connsiteY12" fmla="*/ 3191672 h 3192034"/>
              <a:gd name="connsiteX13" fmla="*/ 1378123 w 2981442"/>
              <a:gd name="connsiteY13" fmla="*/ 3181552 h 3192034"/>
              <a:gd name="connsiteX14" fmla="*/ 1055472 w 2981442"/>
              <a:gd name="connsiteY14" fmla="*/ 3013061 h 3192034"/>
              <a:gd name="connsiteX15" fmla="*/ 0 w 2981442"/>
              <a:gd name="connsiteY15" fmla="*/ 1973691 h 3192034"/>
              <a:gd name="connsiteX16" fmla="*/ 181192 w 2981442"/>
              <a:gd name="connsiteY16" fmla="*/ 1789693 h 3192034"/>
              <a:gd name="connsiteX17" fmla="*/ 177982 w 2981442"/>
              <a:gd name="connsiteY17" fmla="*/ 1372106 h 3192034"/>
              <a:gd name="connsiteX18" fmla="*/ 25280 w 2981442"/>
              <a:gd name="connsiteY18" fmla="*/ 1221733 h 3192034"/>
              <a:gd name="connsiteX19" fmla="*/ 1045468 w 2981442"/>
              <a:gd name="connsiteY19" fmla="*/ 185743 h 3192034"/>
              <a:gd name="connsiteX20" fmla="*/ 1484317 w 2981442"/>
              <a:gd name="connsiteY20" fmla="*/ 0 h 319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81442" h="3192034">
                <a:moveTo>
                  <a:pt x="1484317" y="0"/>
                </a:moveTo>
                <a:lnTo>
                  <a:pt x="1492999" y="767"/>
                </a:lnTo>
                <a:lnTo>
                  <a:pt x="1492999" y="764"/>
                </a:lnTo>
                <a:lnTo>
                  <a:pt x="1603320" y="10483"/>
                </a:lnTo>
                <a:cubicBezTo>
                  <a:pt x="1721229" y="32372"/>
                  <a:pt x="1834090" y="88496"/>
                  <a:pt x="1925968" y="178975"/>
                </a:cubicBezTo>
                <a:lnTo>
                  <a:pt x="2981442" y="1218347"/>
                </a:lnTo>
                <a:lnTo>
                  <a:pt x="2800250" y="1402345"/>
                </a:lnTo>
                <a:cubicBezTo>
                  <a:pt x="2685822" y="1518544"/>
                  <a:pt x="2687259" y="1705504"/>
                  <a:pt x="2803459" y="1819930"/>
                </a:cubicBezTo>
                <a:lnTo>
                  <a:pt x="2956162" y="1970304"/>
                </a:lnTo>
                <a:lnTo>
                  <a:pt x="1935974" y="3006293"/>
                </a:lnTo>
                <a:cubicBezTo>
                  <a:pt x="1815336" y="3128798"/>
                  <a:pt x="1656463" y="3190810"/>
                  <a:pt x="1497124" y="3192034"/>
                </a:cubicBezTo>
                <a:lnTo>
                  <a:pt x="1492999" y="3191671"/>
                </a:lnTo>
                <a:lnTo>
                  <a:pt x="1492999" y="3191672"/>
                </a:lnTo>
                <a:lnTo>
                  <a:pt x="1378123" y="3181552"/>
                </a:lnTo>
                <a:cubicBezTo>
                  <a:pt x="1260213" y="3159663"/>
                  <a:pt x="1147353" y="3103539"/>
                  <a:pt x="1055472" y="3013061"/>
                </a:cubicBezTo>
                <a:lnTo>
                  <a:pt x="0" y="1973691"/>
                </a:lnTo>
                <a:lnTo>
                  <a:pt x="181192" y="1789693"/>
                </a:lnTo>
                <a:cubicBezTo>
                  <a:pt x="295620" y="1673494"/>
                  <a:pt x="294182" y="1486533"/>
                  <a:pt x="177982" y="1372106"/>
                </a:cubicBezTo>
                <a:lnTo>
                  <a:pt x="25280" y="1221733"/>
                </a:lnTo>
                <a:lnTo>
                  <a:pt x="1045468" y="185743"/>
                </a:lnTo>
                <a:cubicBezTo>
                  <a:pt x="1166107" y="63236"/>
                  <a:pt x="1324977" y="1225"/>
                  <a:pt x="148431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 dirty="0"/>
              <a:t> Click Me</a:t>
            </a:r>
          </a:p>
        </p:txBody>
      </p:sp>
    </p:spTree>
    <p:extLst>
      <p:ext uri="{BB962C8B-B14F-4D97-AF65-F5344CB8AC3E}">
        <p14:creationId xmlns:p14="http://schemas.microsoft.com/office/powerpoint/2010/main" val="1429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26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26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26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26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26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7" grpId="0" build="p">
            <p:tmplLst>
              <p:tmpl lvl="1">
                <p:tnLst>
                  <p:par>
                    <p:cTn presetID="53" presetClass="entr" presetSubtype="16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8" grpId="0"/>
          <p:bldP spid="11" grpId="0"/>
          <p:bldP spid="16" grpId="0"/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2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2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2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2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2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7" grpId="0" build="p">
            <p:tmplLst>
              <p:tmpl lvl="1">
                <p:tnLst>
                  <p:par>
                    <p:cTn presetID="53" presetClass="entr" presetSubtype="16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8" grpId="0"/>
          <p:bldP spid="11" grpId="0"/>
          <p:bldP spid="16" grpId="0"/>
          <p:bldP spid="17" grpId="0"/>
          <p:bldP spid="18" grpId="0"/>
          <p:bldP spid="19" grpId="0"/>
        </p:bldLst>
      </p:timing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siness Implementation a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254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50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Picture Placeholder 25"/>
          <p:cNvSpPr>
            <a:spLocks noGrp="1"/>
          </p:cNvSpPr>
          <p:nvPr>
            <p:ph type="pic" sz="quarter" idx="28" hasCustomPrompt="1"/>
          </p:nvPr>
        </p:nvSpPr>
        <p:spPr>
          <a:xfrm>
            <a:off x="7681663" y="1701142"/>
            <a:ext cx="833687" cy="882365"/>
          </a:xfrm>
          <a:custGeom>
            <a:avLst/>
            <a:gdLst>
              <a:gd name="connsiteX0" fmla="*/ 891461 w 2063741"/>
              <a:gd name="connsiteY0" fmla="*/ 0 h 2184241"/>
              <a:gd name="connsiteX1" fmla="*/ 897401 w 2063741"/>
              <a:gd name="connsiteY1" fmla="*/ 525 h 2184241"/>
              <a:gd name="connsiteX2" fmla="*/ 897401 w 2063741"/>
              <a:gd name="connsiteY2" fmla="*/ 523 h 2184241"/>
              <a:gd name="connsiteX3" fmla="*/ 972891 w 2063741"/>
              <a:gd name="connsiteY3" fmla="*/ 7173 h 2184241"/>
              <a:gd name="connsiteX4" fmla="*/ 1193673 w 2063741"/>
              <a:gd name="connsiteY4" fmla="*/ 122468 h 2184241"/>
              <a:gd name="connsiteX5" fmla="*/ 1991251 w 2063741"/>
              <a:gd name="connsiteY5" fmla="*/ 907879 h 2184241"/>
              <a:gd name="connsiteX6" fmla="*/ 1993891 w 2063741"/>
              <a:gd name="connsiteY6" fmla="*/ 1251483 h 2184241"/>
              <a:gd name="connsiteX7" fmla="*/ 1200520 w 2063741"/>
              <a:gd name="connsiteY7" fmla="*/ 2057142 h 2184241"/>
              <a:gd name="connsiteX8" fmla="*/ 900224 w 2063741"/>
              <a:gd name="connsiteY8" fmla="*/ 2184241 h 2184241"/>
              <a:gd name="connsiteX9" fmla="*/ 897401 w 2063741"/>
              <a:gd name="connsiteY9" fmla="*/ 2183992 h 2184241"/>
              <a:gd name="connsiteX10" fmla="*/ 897401 w 2063741"/>
              <a:gd name="connsiteY10" fmla="*/ 2183993 h 2184241"/>
              <a:gd name="connsiteX11" fmla="*/ 818794 w 2063741"/>
              <a:gd name="connsiteY11" fmla="*/ 2177068 h 2184241"/>
              <a:gd name="connsiteX12" fmla="*/ 598011 w 2063741"/>
              <a:gd name="connsiteY12" fmla="*/ 2061774 h 2184241"/>
              <a:gd name="connsiteX13" fmla="*/ 0 w 2063741"/>
              <a:gd name="connsiteY13" fmla="*/ 1472886 h 2184241"/>
              <a:gd name="connsiteX14" fmla="*/ 184237 w 2063741"/>
              <a:gd name="connsiteY14" fmla="*/ 1285796 h 2184241"/>
              <a:gd name="connsiteX15" fmla="*/ 181027 w 2063741"/>
              <a:gd name="connsiteY15" fmla="*/ 868209 h 2184241"/>
              <a:gd name="connsiteX16" fmla="*/ 18737 w 2063741"/>
              <a:gd name="connsiteY16" fmla="*/ 708395 h 2184241"/>
              <a:gd name="connsiteX17" fmla="*/ 591166 w 2063741"/>
              <a:gd name="connsiteY17" fmla="*/ 127100 h 2184241"/>
              <a:gd name="connsiteX18" fmla="*/ 891461 w 2063741"/>
              <a:gd name="connsiteY18" fmla="*/ 0 h 218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63741" h="2184241">
                <a:moveTo>
                  <a:pt x="891461" y="0"/>
                </a:moveTo>
                <a:lnTo>
                  <a:pt x="897401" y="525"/>
                </a:lnTo>
                <a:lnTo>
                  <a:pt x="897401" y="523"/>
                </a:lnTo>
                <a:lnTo>
                  <a:pt x="972891" y="7173"/>
                </a:lnTo>
                <a:cubicBezTo>
                  <a:pt x="1053574" y="22152"/>
                  <a:pt x="1130803" y="60556"/>
                  <a:pt x="1193673" y="122468"/>
                </a:cubicBezTo>
                <a:lnTo>
                  <a:pt x="1991251" y="907879"/>
                </a:lnTo>
                <a:cubicBezTo>
                  <a:pt x="2086863" y="1002034"/>
                  <a:pt x="2088047" y="1155871"/>
                  <a:pt x="1993891" y="1251483"/>
                </a:cubicBezTo>
                <a:lnTo>
                  <a:pt x="1200520" y="2057142"/>
                </a:lnTo>
                <a:cubicBezTo>
                  <a:pt x="1117970" y="2140970"/>
                  <a:pt x="1009256" y="2183404"/>
                  <a:pt x="900224" y="2184241"/>
                </a:cubicBezTo>
                <a:lnTo>
                  <a:pt x="897401" y="2183992"/>
                </a:lnTo>
                <a:lnTo>
                  <a:pt x="897401" y="2183993"/>
                </a:lnTo>
                <a:lnTo>
                  <a:pt x="818794" y="2177068"/>
                </a:lnTo>
                <a:cubicBezTo>
                  <a:pt x="738111" y="2162090"/>
                  <a:pt x="660883" y="2123686"/>
                  <a:pt x="598011" y="2061774"/>
                </a:cubicBezTo>
                <a:lnTo>
                  <a:pt x="0" y="1472886"/>
                </a:lnTo>
                <a:lnTo>
                  <a:pt x="184237" y="1285796"/>
                </a:lnTo>
                <a:cubicBezTo>
                  <a:pt x="298665" y="1169597"/>
                  <a:pt x="297227" y="982636"/>
                  <a:pt x="181027" y="868209"/>
                </a:cubicBezTo>
                <a:lnTo>
                  <a:pt x="18737" y="708395"/>
                </a:lnTo>
                <a:lnTo>
                  <a:pt x="591166" y="127100"/>
                </a:lnTo>
                <a:cubicBezTo>
                  <a:pt x="673716" y="43271"/>
                  <a:pt x="782427" y="838"/>
                  <a:pt x="89146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 dirty="0"/>
              <a:t>Click Me</a:t>
            </a:r>
          </a:p>
        </p:txBody>
      </p:sp>
      <p:sp>
        <p:nvSpPr>
          <p:cNvPr id="16" name="Picture Placeholder 23"/>
          <p:cNvSpPr>
            <a:spLocks noGrp="1"/>
          </p:cNvSpPr>
          <p:nvPr>
            <p:ph type="pic" sz="quarter" idx="27" hasCustomPrompt="1"/>
          </p:nvPr>
        </p:nvSpPr>
        <p:spPr>
          <a:xfrm>
            <a:off x="6585783" y="1606147"/>
            <a:ext cx="1146759" cy="1072352"/>
          </a:xfrm>
          <a:custGeom>
            <a:avLst/>
            <a:gdLst>
              <a:gd name="connsiteX0" fmla="*/ 1414042 w 2838734"/>
              <a:gd name="connsiteY0" fmla="*/ 0 h 2654544"/>
              <a:gd name="connsiteX1" fmla="*/ 1421262 w 2838734"/>
              <a:gd name="connsiteY1" fmla="*/ 638 h 2654544"/>
              <a:gd name="connsiteX2" fmla="*/ 1421262 w 2838734"/>
              <a:gd name="connsiteY2" fmla="*/ 636 h 2654544"/>
              <a:gd name="connsiteX3" fmla="*/ 1513007 w 2838734"/>
              <a:gd name="connsiteY3" fmla="*/ 8718 h 2654544"/>
              <a:gd name="connsiteX4" fmla="*/ 1781326 w 2838734"/>
              <a:gd name="connsiteY4" fmla="*/ 148838 h 2654544"/>
              <a:gd name="connsiteX5" fmla="*/ 2750635 w 2838734"/>
              <a:gd name="connsiteY5" fmla="*/ 1103361 h 2654544"/>
              <a:gd name="connsiteX6" fmla="*/ 2753845 w 2838734"/>
              <a:gd name="connsiteY6" fmla="*/ 1520948 h 2654544"/>
              <a:gd name="connsiteX7" fmla="*/ 1789647 w 2838734"/>
              <a:gd name="connsiteY7" fmla="*/ 2500079 h 2654544"/>
              <a:gd name="connsiteX8" fmla="*/ 1424693 w 2838734"/>
              <a:gd name="connsiteY8" fmla="*/ 2654544 h 2654544"/>
              <a:gd name="connsiteX9" fmla="*/ 1421262 w 2838734"/>
              <a:gd name="connsiteY9" fmla="*/ 2654242 h 2654544"/>
              <a:gd name="connsiteX10" fmla="*/ 1421262 w 2838734"/>
              <a:gd name="connsiteY10" fmla="*/ 2654243 h 2654544"/>
              <a:gd name="connsiteX11" fmla="*/ 1325729 w 2838734"/>
              <a:gd name="connsiteY11" fmla="*/ 2645827 h 2654544"/>
              <a:gd name="connsiteX12" fmla="*/ 1057408 w 2838734"/>
              <a:gd name="connsiteY12" fmla="*/ 2505707 h 2654544"/>
              <a:gd name="connsiteX13" fmla="*/ 88099 w 2838734"/>
              <a:gd name="connsiteY13" fmla="*/ 1551185 h 2654544"/>
              <a:gd name="connsiteX14" fmla="*/ 84890 w 2838734"/>
              <a:gd name="connsiteY14" fmla="*/ 1133600 h 2654544"/>
              <a:gd name="connsiteX15" fmla="*/ 1049089 w 2838734"/>
              <a:gd name="connsiteY15" fmla="*/ 154467 h 2654544"/>
              <a:gd name="connsiteX16" fmla="*/ 1414042 w 2838734"/>
              <a:gd name="connsiteY16" fmla="*/ 0 h 265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8734" h="2654544">
                <a:moveTo>
                  <a:pt x="1414042" y="0"/>
                </a:moveTo>
                <a:lnTo>
                  <a:pt x="1421262" y="638"/>
                </a:lnTo>
                <a:lnTo>
                  <a:pt x="1421262" y="636"/>
                </a:lnTo>
                <a:lnTo>
                  <a:pt x="1513007" y="8718"/>
                </a:lnTo>
                <a:cubicBezTo>
                  <a:pt x="1611062" y="26922"/>
                  <a:pt x="1704919" y="73595"/>
                  <a:pt x="1781326" y="148838"/>
                </a:cubicBezTo>
                <a:lnTo>
                  <a:pt x="2750635" y="1103361"/>
                </a:lnTo>
                <a:cubicBezTo>
                  <a:pt x="2866835" y="1217788"/>
                  <a:pt x="2868273" y="1404749"/>
                  <a:pt x="2753845" y="1520948"/>
                </a:cubicBezTo>
                <a:lnTo>
                  <a:pt x="1789647" y="2500079"/>
                </a:lnTo>
                <a:cubicBezTo>
                  <a:pt x="1689323" y="2601956"/>
                  <a:pt x="1557201" y="2653526"/>
                  <a:pt x="1424693" y="2654544"/>
                </a:cubicBezTo>
                <a:lnTo>
                  <a:pt x="1421262" y="2654242"/>
                </a:lnTo>
                <a:lnTo>
                  <a:pt x="1421262" y="2654243"/>
                </a:lnTo>
                <a:lnTo>
                  <a:pt x="1325729" y="2645827"/>
                </a:lnTo>
                <a:cubicBezTo>
                  <a:pt x="1227673" y="2627624"/>
                  <a:pt x="1133817" y="2580951"/>
                  <a:pt x="1057408" y="2505707"/>
                </a:cubicBezTo>
                <a:lnTo>
                  <a:pt x="88099" y="1551185"/>
                </a:lnTo>
                <a:cubicBezTo>
                  <a:pt x="-28101" y="1436759"/>
                  <a:pt x="-29538" y="1249799"/>
                  <a:pt x="84890" y="1133600"/>
                </a:cubicBezTo>
                <a:lnTo>
                  <a:pt x="1049089" y="154467"/>
                </a:lnTo>
                <a:cubicBezTo>
                  <a:pt x="1149414" y="52588"/>
                  <a:pt x="1281532" y="1019"/>
                  <a:pt x="141404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 dirty="0"/>
              <a:t> Click Me</a:t>
            </a:r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3554482" y="1701142"/>
            <a:ext cx="832777" cy="882365"/>
          </a:xfrm>
          <a:custGeom>
            <a:avLst/>
            <a:gdLst>
              <a:gd name="connsiteX0" fmla="*/ 1163518 w 2061489"/>
              <a:gd name="connsiteY0" fmla="*/ 0 h 2184241"/>
              <a:gd name="connsiteX1" fmla="*/ 1169458 w 2061489"/>
              <a:gd name="connsiteY1" fmla="*/ 525 h 2184241"/>
              <a:gd name="connsiteX2" fmla="*/ 1169458 w 2061489"/>
              <a:gd name="connsiteY2" fmla="*/ 523 h 2184241"/>
              <a:gd name="connsiteX3" fmla="*/ 1244949 w 2061489"/>
              <a:gd name="connsiteY3" fmla="*/ 7173 h 2184241"/>
              <a:gd name="connsiteX4" fmla="*/ 1465730 w 2061489"/>
              <a:gd name="connsiteY4" fmla="*/ 122468 h 2184241"/>
              <a:gd name="connsiteX5" fmla="*/ 2061489 w 2061489"/>
              <a:gd name="connsiteY5" fmla="*/ 709139 h 2184241"/>
              <a:gd name="connsiteX6" fmla="*/ 1875068 w 2061489"/>
              <a:gd name="connsiteY6" fmla="*/ 898448 h 2184241"/>
              <a:gd name="connsiteX7" fmla="*/ 1878276 w 2061489"/>
              <a:gd name="connsiteY7" fmla="*/ 1316033 h 2184241"/>
              <a:gd name="connsiteX8" fmla="*/ 2042820 w 2061489"/>
              <a:gd name="connsiteY8" fmla="*/ 1478067 h 2184241"/>
              <a:gd name="connsiteX9" fmla="*/ 1472577 w 2061489"/>
              <a:gd name="connsiteY9" fmla="*/ 2057142 h 2184241"/>
              <a:gd name="connsiteX10" fmla="*/ 1172281 w 2061489"/>
              <a:gd name="connsiteY10" fmla="*/ 2184241 h 2184241"/>
              <a:gd name="connsiteX11" fmla="*/ 1169458 w 2061489"/>
              <a:gd name="connsiteY11" fmla="*/ 2183992 h 2184241"/>
              <a:gd name="connsiteX12" fmla="*/ 1169458 w 2061489"/>
              <a:gd name="connsiteY12" fmla="*/ 2183993 h 2184241"/>
              <a:gd name="connsiteX13" fmla="*/ 1090851 w 2061489"/>
              <a:gd name="connsiteY13" fmla="*/ 2177068 h 2184241"/>
              <a:gd name="connsiteX14" fmla="*/ 870068 w 2061489"/>
              <a:gd name="connsiteY14" fmla="*/ 2061774 h 2184241"/>
              <a:gd name="connsiteX15" fmla="*/ 72490 w 2061489"/>
              <a:gd name="connsiteY15" fmla="*/ 1276363 h 2184241"/>
              <a:gd name="connsiteX16" fmla="*/ 69850 w 2061489"/>
              <a:gd name="connsiteY16" fmla="*/ 932761 h 2184241"/>
              <a:gd name="connsiteX17" fmla="*/ 863223 w 2061489"/>
              <a:gd name="connsiteY17" fmla="*/ 127100 h 2184241"/>
              <a:gd name="connsiteX18" fmla="*/ 1163518 w 2061489"/>
              <a:gd name="connsiteY18" fmla="*/ 0 h 218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61489" h="2184241">
                <a:moveTo>
                  <a:pt x="1163518" y="0"/>
                </a:moveTo>
                <a:lnTo>
                  <a:pt x="1169458" y="525"/>
                </a:lnTo>
                <a:lnTo>
                  <a:pt x="1169458" y="523"/>
                </a:lnTo>
                <a:lnTo>
                  <a:pt x="1244949" y="7173"/>
                </a:lnTo>
                <a:cubicBezTo>
                  <a:pt x="1325632" y="22152"/>
                  <a:pt x="1402860" y="60556"/>
                  <a:pt x="1465730" y="122468"/>
                </a:cubicBezTo>
                <a:lnTo>
                  <a:pt x="2061489" y="709139"/>
                </a:lnTo>
                <a:lnTo>
                  <a:pt x="1875068" y="898448"/>
                </a:lnTo>
                <a:cubicBezTo>
                  <a:pt x="1760640" y="1014647"/>
                  <a:pt x="1762077" y="1201607"/>
                  <a:pt x="1878276" y="1316033"/>
                </a:cubicBezTo>
                <a:lnTo>
                  <a:pt x="2042820" y="1478067"/>
                </a:lnTo>
                <a:lnTo>
                  <a:pt x="1472577" y="2057142"/>
                </a:lnTo>
                <a:cubicBezTo>
                  <a:pt x="1390027" y="2140970"/>
                  <a:pt x="1281313" y="2183404"/>
                  <a:pt x="1172281" y="2184241"/>
                </a:cubicBezTo>
                <a:lnTo>
                  <a:pt x="1169458" y="2183992"/>
                </a:lnTo>
                <a:lnTo>
                  <a:pt x="1169458" y="2183993"/>
                </a:lnTo>
                <a:lnTo>
                  <a:pt x="1090851" y="2177068"/>
                </a:lnTo>
                <a:cubicBezTo>
                  <a:pt x="1010168" y="2162090"/>
                  <a:pt x="932940" y="2123686"/>
                  <a:pt x="870068" y="2061774"/>
                </a:cubicBezTo>
                <a:lnTo>
                  <a:pt x="72490" y="1276363"/>
                </a:lnTo>
                <a:cubicBezTo>
                  <a:pt x="-23122" y="1182210"/>
                  <a:pt x="-24305" y="1028373"/>
                  <a:pt x="69850" y="932761"/>
                </a:cubicBezTo>
                <a:lnTo>
                  <a:pt x="863223" y="127100"/>
                </a:lnTo>
                <a:cubicBezTo>
                  <a:pt x="945773" y="43271"/>
                  <a:pt x="1054484" y="838"/>
                  <a:pt x="116351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 dirty="0"/>
              <a:t> Click Me</a:t>
            </a:r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4336378" y="1606147"/>
            <a:ext cx="1146759" cy="1072352"/>
          </a:xfrm>
          <a:custGeom>
            <a:avLst/>
            <a:gdLst>
              <a:gd name="connsiteX0" fmla="*/ 1414043 w 2838734"/>
              <a:gd name="connsiteY0" fmla="*/ 0 h 2654544"/>
              <a:gd name="connsiteX1" fmla="*/ 1421262 w 2838734"/>
              <a:gd name="connsiteY1" fmla="*/ 638 h 2654544"/>
              <a:gd name="connsiteX2" fmla="*/ 1421262 w 2838734"/>
              <a:gd name="connsiteY2" fmla="*/ 636 h 2654544"/>
              <a:gd name="connsiteX3" fmla="*/ 1513007 w 2838734"/>
              <a:gd name="connsiteY3" fmla="*/ 8718 h 2654544"/>
              <a:gd name="connsiteX4" fmla="*/ 1781326 w 2838734"/>
              <a:gd name="connsiteY4" fmla="*/ 148838 h 2654544"/>
              <a:gd name="connsiteX5" fmla="*/ 2750635 w 2838734"/>
              <a:gd name="connsiteY5" fmla="*/ 1103361 h 2654544"/>
              <a:gd name="connsiteX6" fmla="*/ 2753845 w 2838734"/>
              <a:gd name="connsiteY6" fmla="*/ 1520948 h 2654544"/>
              <a:gd name="connsiteX7" fmla="*/ 1789647 w 2838734"/>
              <a:gd name="connsiteY7" fmla="*/ 2500079 h 2654544"/>
              <a:gd name="connsiteX8" fmla="*/ 1424693 w 2838734"/>
              <a:gd name="connsiteY8" fmla="*/ 2654544 h 2654544"/>
              <a:gd name="connsiteX9" fmla="*/ 1421262 w 2838734"/>
              <a:gd name="connsiteY9" fmla="*/ 2654242 h 2654544"/>
              <a:gd name="connsiteX10" fmla="*/ 1421262 w 2838734"/>
              <a:gd name="connsiteY10" fmla="*/ 2654243 h 2654544"/>
              <a:gd name="connsiteX11" fmla="*/ 1325729 w 2838734"/>
              <a:gd name="connsiteY11" fmla="*/ 2645827 h 2654544"/>
              <a:gd name="connsiteX12" fmla="*/ 1057408 w 2838734"/>
              <a:gd name="connsiteY12" fmla="*/ 2505707 h 2654544"/>
              <a:gd name="connsiteX13" fmla="*/ 88098 w 2838734"/>
              <a:gd name="connsiteY13" fmla="*/ 1551185 h 2654544"/>
              <a:gd name="connsiteX14" fmla="*/ 84890 w 2838734"/>
              <a:gd name="connsiteY14" fmla="*/ 1133600 h 2654544"/>
              <a:gd name="connsiteX15" fmla="*/ 1049089 w 2838734"/>
              <a:gd name="connsiteY15" fmla="*/ 154467 h 2654544"/>
              <a:gd name="connsiteX16" fmla="*/ 1414043 w 2838734"/>
              <a:gd name="connsiteY16" fmla="*/ 0 h 265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8734" h="2654544">
                <a:moveTo>
                  <a:pt x="1414043" y="0"/>
                </a:moveTo>
                <a:lnTo>
                  <a:pt x="1421262" y="638"/>
                </a:lnTo>
                <a:lnTo>
                  <a:pt x="1421262" y="636"/>
                </a:lnTo>
                <a:lnTo>
                  <a:pt x="1513007" y="8718"/>
                </a:lnTo>
                <a:cubicBezTo>
                  <a:pt x="1611062" y="26922"/>
                  <a:pt x="1704919" y="73595"/>
                  <a:pt x="1781326" y="148838"/>
                </a:cubicBezTo>
                <a:lnTo>
                  <a:pt x="2750635" y="1103361"/>
                </a:lnTo>
                <a:cubicBezTo>
                  <a:pt x="2866835" y="1217788"/>
                  <a:pt x="2868273" y="1404749"/>
                  <a:pt x="2753845" y="1520948"/>
                </a:cubicBezTo>
                <a:lnTo>
                  <a:pt x="1789647" y="2500079"/>
                </a:lnTo>
                <a:cubicBezTo>
                  <a:pt x="1689323" y="2601956"/>
                  <a:pt x="1557201" y="2653526"/>
                  <a:pt x="1424693" y="2654544"/>
                </a:cubicBezTo>
                <a:lnTo>
                  <a:pt x="1421262" y="2654242"/>
                </a:lnTo>
                <a:lnTo>
                  <a:pt x="1421262" y="2654243"/>
                </a:lnTo>
                <a:lnTo>
                  <a:pt x="1325729" y="2645827"/>
                </a:lnTo>
                <a:cubicBezTo>
                  <a:pt x="1227674" y="2627624"/>
                  <a:pt x="1133818" y="2580951"/>
                  <a:pt x="1057408" y="2505707"/>
                </a:cubicBezTo>
                <a:lnTo>
                  <a:pt x="88098" y="1551185"/>
                </a:lnTo>
                <a:cubicBezTo>
                  <a:pt x="-28101" y="1436759"/>
                  <a:pt x="-29538" y="1249799"/>
                  <a:pt x="84890" y="1133600"/>
                </a:cubicBezTo>
                <a:lnTo>
                  <a:pt x="1049089" y="154467"/>
                </a:lnTo>
                <a:cubicBezTo>
                  <a:pt x="1149414" y="52588"/>
                  <a:pt x="1281532" y="1019"/>
                  <a:pt x="141404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 dirty="0"/>
              <a:t> Click Me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24" hasCustomPrompt="1"/>
          </p:nvPr>
        </p:nvSpPr>
        <p:spPr>
          <a:xfrm>
            <a:off x="5432256" y="1497582"/>
            <a:ext cx="1204409" cy="1289482"/>
          </a:xfrm>
          <a:custGeom>
            <a:avLst/>
            <a:gdLst>
              <a:gd name="connsiteX0" fmla="*/ 1484317 w 2981442"/>
              <a:gd name="connsiteY0" fmla="*/ 0 h 3192034"/>
              <a:gd name="connsiteX1" fmla="*/ 1492999 w 2981442"/>
              <a:gd name="connsiteY1" fmla="*/ 767 h 3192034"/>
              <a:gd name="connsiteX2" fmla="*/ 1492999 w 2981442"/>
              <a:gd name="connsiteY2" fmla="*/ 764 h 3192034"/>
              <a:gd name="connsiteX3" fmla="*/ 1603320 w 2981442"/>
              <a:gd name="connsiteY3" fmla="*/ 10483 h 3192034"/>
              <a:gd name="connsiteX4" fmla="*/ 1925968 w 2981442"/>
              <a:gd name="connsiteY4" fmla="*/ 178975 h 3192034"/>
              <a:gd name="connsiteX5" fmla="*/ 2981442 w 2981442"/>
              <a:gd name="connsiteY5" fmla="*/ 1218347 h 3192034"/>
              <a:gd name="connsiteX6" fmla="*/ 2800250 w 2981442"/>
              <a:gd name="connsiteY6" fmla="*/ 1402345 h 3192034"/>
              <a:gd name="connsiteX7" fmla="*/ 2803459 w 2981442"/>
              <a:gd name="connsiteY7" fmla="*/ 1819930 h 3192034"/>
              <a:gd name="connsiteX8" fmla="*/ 2956162 w 2981442"/>
              <a:gd name="connsiteY8" fmla="*/ 1970304 h 3192034"/>
              <a:gd name="connsiteX9" fmla="*/ 1935974 w 2981442"/>
              <a:gd name="connsiteY9" fmla="*/ 3006293 h 3192034"/>
              <a:gd name="connsiteX10" fmla="*/ 1497124 w 2981442"/>
              <a:gd name="connsiteY10" fmla="*/ 3192034 h 3192034"/>
              <a:gd name="connsiteX11" fmla="*/ 1492999 w 2981442"/>
              <a:gd name="connsiteY11" fmla="*/ 3191671 h 3192034"/>
              <a:gd name="connsiteX12" fmla="*/ 1492999 w 2981442"/>
              <a:gd name="connsiteY12" fmla="*/ 3191672 h 3192034"/>
              <a:gd name="connsiteX13" fmla="*/ 1378123 w 2981442"/>
              <a:gd name="connsiteY13" fmla="*/ 3181552 h 3192034"/>
              <a:gd name="connsiteX14" fmla="*/ 1055472 w 2981442"/>
              <a:gd name="connsiteY14" fmla="*/ 3013061 h 3192034"/>
              <a:gd name="connsiteX15" fmla="*/ 0 w 2981442"/>
              <a:gd name="connsiteY15" fmla="*/ 1973691 h 3192034"/>
              <a:gd name="connsiteX16" fmla="*/ 181192 w 2981442"/>
              <a:gd name="connsiteY16" fmla="*/ 1789693 h 3192034"/>
              <a:gd name="connsiteX17" fmla="*/ 177982 w 2981442"/>
              <a:gd name="connsiteY17" fmla="*/ 1372106 h 3192034"/>
              <a:gd name="connsiteX18" fmla="*/ 25280 w 2981442"/>
              <a:gd name="connsiteY18" fmla="*/ 1221733 h 3192034"/>
              <a:gd name="connsiteX19" fmla="*/ 1045468 w 2981442"/>
              <a:gd name="connsiteY19" fmla="*/ 185743 h 3192034"/>
              <a:gd name="connsiteX20" fmla="*/ 1484317 w 2981442"/>
              <a:gd name="connsiteY20" fmla="*/ 0 h 319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81442" h="3192034">
                <a:moveTo>
                  <a:pt x="1484317" y="0"/>
                </a:moveTo>
                <a:lnTo>
                  <a:pt x="1492999" y="767"/>
                </a:lnTo>
                <a:lnTo>
                  <a:pt x="1492999" y="764"/>
                </a:lnTo>
                <a:lnTo>
                  <a:pt x="1603320" y="10483"/>
                </a:lnTo>
                <a:cubicBezTo>
                  <a:pt x="1721229" y="32372"/>
                  <a:pt x="1834090" y="88496"/>
                  <a:pt x="1925968" y="178975"/>
                </a:cubicBezTo>
                <a:lnTo>
                  <a:pt x="2981442" y="1218347"/>
                </a:lnTo>
                <a:lnTo>
                  <a:pt x="2800250" y="1402345"/>
                </a:lnTo>
                <a:cubicBezTo>
                  <a:pt x="2685822" y="1518544"/>
                  <a:pt x="2687259" y="1705504"/>
                  <a:pt x="2803459" y="1819930"/>
                </a:cubicBezTo>
                <a:lnTo>
                  <a:pt x="2956162" y="1970304"/>
                </a:lnTo>
                <a:lnTo>
                  <a:pt x="1935974" y="3006293"/>
                </a:lnTo>
                <a:cubicBezTo>
                  <a:pt x="1815336" y="3128798"/>
                  <a:pt x="1656463" y="3190810"/>
                  <a:pt x="1497124" y="3192034"/>
                </a:cubicBezTo>
                <a:lnTo>
                  <a:pt x="1492999" y="3191671"/>
                </a:lnTo>
                <a:lnTo>
                  <a:pt x="1492999" y="3191672"/>
                </a:lnTo>
                <a:lnTo>
                  <a:pt x="1378123" y="3181552"/>
                </a:lnTo>
                <a:cubicBezTo>
                  <a:pt x="1260213" y="3159663"/>
                  <a:pt x="1147353" y="3103539"/>
                  <a:pt x="1055472" y="3013061"/>
                </a:cubicBezTo>
                <a:lnTo>
                  <a:pt x="0" y="1973691"/>
                </a:lnTo>
                <a:lnTo>
                  <a:pt x="181192" y="1789693"/>
                </a:lnTo>
                <a:cubicBezTo>
                  <a:pt x="295620" y="1673494"/>
                  <a:pt x="294182" y="1486533"/>
                  <a:pt x="177982" y="1372106"/>
                </a:cubicBezTo>
                <a:lnTo>
                  <a:pt x="25280" y="1221733"/>
                </a:lnTo>
                <a:lnTo>
                  <a:pt x="1045468" y="185743"/>
                </a:lnTo>
                <a:cubicBezTo>
                  <a:pt x="1166107" y="63236"/>
                  <a:pt x="1324977" y="1225"/>
                  <a:pt x="148431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 dirty="0"/>
              <a:t> Click Me</a:t>
            </a:r>
          </a:p>
        </p:txBody>
      </p:sp>
    </p:spTree>
    <p:extLst>
      <p:ext uri="{BB962C8B-B14F-4D97-AF65-F5344CB8AC3E}">
        <p14:creationId xmlns:p14="http://schemas.microsoft.com/office/powerpoint/2010/main" val="14732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26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26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26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26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26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7" grpId="0" build="p">
            <p:tmplLst>
              <p:tmpl lvl="1">
                <p:tnLst>
                  <p:par>
                    <p:cTn presetID="53" presetClass="entr" presetSubtype="16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8" grpId="0"/>
          <p:bldP spid="11" grpId="0"/>
          <p:bldP spid="16" grpId="0"/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2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2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2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2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2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7" grpId="0" build="p">
            <p:tmplLst>
              <p:tmpl lvl="1">
                <p:tnLst>
                  <p:par>
                    <p:cTn presetID="53" presetClass="entr" presetSubtype="16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8" grpId="0"/>
          <p:bldP spid="11" grpId="0"/>
          <p:bldP spid="16" grpId="0"/>
          <p:bldP spid="17" grpId="0"/>
          <p:bldP spid="18" grpId="0"/>
          <p:bldP spid="19" grpId="0"/>
        </p:bldLst>
      </p:timing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desing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26" hasCustomPrompt="1"/>
          </p:nvPr>
        </p:nvSpPr>
        <p:spPr>
          <a:xfrm>
            <a:off x="5205039" y="3646694"/>
            <a:ext cx="1810800" cy="1692000"/>
          </a:xfrm>
          <a:custGeom>
            <a:avLst/>
            <a:gdLst>
              <a:gd name="connsiteX0" fmla="*/ 1414043 w 2838734"/>
              <a:gd name="connsiteY0" fmla="*/ 0 h 2654544"/>
              <a:gd name="connsiteX1" fmla="*/ 1421262 w 2838734"/>
              <a:gd name="connsiteY1" fmla="*/ 638 h 2654544"/>
              <a:gd name="connsiteX2" fmla="*/ 1421262 w 2838734"/>
              <a:gd name="connsiteY2" fmla="*/ 636 h 2654544"/>
              <a:gd name="connsiteX3" fmla="*/ 1513007 w 2838734"/>
              <a:gd name="connsiteY3" fmla="*/ 8718 h 2654544"/>
              <a:gd name="connsiteX4" fmla="*/ 1781326 w 2838734"/>
              <a:gd name="connsiteY4" fmla="*/ 148838 h 2654544"/>
              <a:gd name="connsiteX5" fmla="*/ 2750635 w 2838734"/>
              <a:gd name="connsiteY5" fmla="*/ 1103361 h 2654544"/>
              <a:gd name="connsiteX6" fmla="*/ 2753845 w 2838734"/>
              <a:gd name="connsiteY6" fmla="*/ 1520948 h 2654544"/>
              <a:gd name="connsiteX7" fmla="*/ 1789647 w 2838734"/>
              <a:gd name="connsiteY7" fmla="*/ 2500079 h 2654544"/>
              <a:gd name="connsiteX8" fmla="*/ 1424693 w 2838734"/>
              <a:gd name="connsiteY8" fmla="*/ 2654544 h 2654544"/>
              <a:gd name="connsiteX9" fmla="*/ 1421262 w 2838734"/>
              <a:gd name="connsiteY9" fmla="*/ 2654242 h 2654544"/>
              <a:gd name="connsiteX10" fmla="*/ 1421262 w 2838734"/>
              <a:gd name="connsiteY10" fmla="*/ 2654243 h 2654544"/>
              <a:gd name="connsiteX11" fmla="*/ 1325729 w 2838734"/>
              <a:gd name="connsiteY11" fmla="*/ 2645827 h 2654544"/>
              <a:gd name="connsiteX12" fmla="*/ 1057408 w 2838734"/>
              <a:gd name="connsiteY12" fmla="*/ 2505707 h 2654544"/>
              <a:gd name="connsiteX13" fmla="*/ 88098 w 2838734"/>
              <a:gd name="connsiteY13" fmla="*/ 1551185 h 2654544"/>
              <a:gd name="connsiteX14" fmla="*/ 84890 w 2838734"/>
              <a:gd name="connsiteY14" fmla="*/ 1133600 h 2654544"/>
              <a:gd name="connsiteX15" fmla="*/ 1049089 w 2838734"/>
              <a:gd name="connsiteY15" fmla="*/ 154467 h 2654544"/>
              <a:gd name="connsiteX16" fmla="*/ 1414043 w 2838734"/>
              <a:gd name="connsiteY16" fmla="*/ 0 h 265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8734" h="2654544">
                <a:moveTo>
                  <a:pt x="1414043" y="0"/>
                </a:moveTo>
                <a:lnTo>
                  <a:pt x="1421262" y="638"/>
                </a:lnTo>
                <a:lnTo>
                  <a:pt x="1421262" y="636"/>
                </a:lnTo>
                <a:lnTo>
                  <a:pt x="1513007" y="8718"/>
                </a:lnTo>
                <a:cubicBezTo>
                  <a:pt x="1611062" y="26922"/>
                  <a:pt x="1704919" y="73595"/>
                  <a:pt x="1781326" y="148838"/>
                </a:cubicBezTo>
                <a:lnTo>
                  <a:pt x="2750635" y="1103361"/>
                </a:lnTo>
                <a:cubicBezTo>
                  <a:pt x="2866835" y="1217788"/>
                  <a:pt x="2868273" y="1404749"/>
                  <a:pt x="2753845" y="1520948"/>
                </a:cubicBezTo>
                <a:lnTo>
                  <a:pt x="1789647" y="2500079"/>
                </a:lnTo>
                <a:cubicBezTo>
                  <a:pt x="1689323" y="2601956"/>
                  <a:pt x="1557201" y="2653526"/>
                  <a:pt x="1424693" y="2654544"/>
                </a:cubicBezTo>
                <a:lnTo>
                  <a:pt x="1421262" y="2654242"/>
                </a:lnTo>
                <a:lnTo>
                  <a:pt x="1421262" y="2654243"/>
                </a:lnTo>
                <a:lnTo>
                  <a:pt x="1325729" y="2645827"/>
                </a:lnTo>
                <a:cubicBezTo>
                  <a:pt x="1227674" y="2627624"/>
                  <a:pt x="1133818" y="2580951"/>
                  <a:pt x="1057408" y="2505707"/>
                </a:cubicBezTo>
                <a:lnTo>
                  <a:pt x="88098" y="1551185"/>
                </a:lnTo>
                <a:cubicBezTo>
                  <a:pt x="-28101" y="1436759"/>
                  <a:pt x="-29538" y="1249799"/>
                  <a:pt x="84890" y="1133600"/>
                </a:cubicBezTo>
                <a:lnTo>
                  <a:pt x="1049089" y="154467"/>
                </a:lnTo>
                <a:cubicBezTo>
                  <a:pt x="1149414" y="52588"/>
                  <a:pt x="1281532" y="1019"/>
                  <a:pt x="141404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 dirty="0"/>
              <a:t> Click Me</a:t>
            </a:r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5522621" y="419188"/>
            <a:ext cx="1146759" cy="1072800"/>
          </a:xfrm>
          <a:custGeom>
            <a:avLst/>
            <a:gdLst>
              <a:gd name="connsiteX0" fmla="*/ 1414043 w 2838734"/>
              <a:gd name="connsiteY0" fmla="*/ 0 h 2654544"/>
              <a:gd name="connsiteX1" fmla="*/ 1421262 w 2838734"/>
              <a:gd name="connsiteY1" fmla="*/ 638 h 2654544"/>
              <a:gd name="connsiteX2" fmla="*/ 1421262 w 2838734"/>
              <a:gd name="connsiteY2" fmla="*/ 636 h 2654544"/>
              <a:gd name="connsiteX3" fmla="*/ 1513007 w 2838734"/>
              <a:gd name="connsiteY3" fmla="*/ 8718 h 2654544"/>
              <a:gd name="connsiteX4" fmla="*/ 1781326 w 2838734"/>
              <a:gd name="connsiteY4" fmla="*/ 148838 h 2654544"/>
              <a:gd name="connsiteX5" fmla="*/ 2750635 w 2838734"/>
              <a:gd name="connsiteY5" fmla="*/ 1103361 h 2654544"/>
              <a:gd name="connsiteX6" fmla="*/ 2753845 w 2838734"/>
              <a:gd name="connsiteY6" fmla="*/ 1520948 h 2654544"/>
              <a:gd name="connsiteX7" fmla="*/ 1789647 w 2838734"/>
              <a:gd name="connsiteY7" fmla="*/ 2500079 h 2654544"/>
              <a:gd name="connsiteX8" fmla="*/ 1424693 w 2838734"/>
              <a:gd name="connsiteY8" fmla="*/ 2654544 h 2654544"/>
              <a:gd name="connsiteX9" fmla="*/ 1421262 w 2838734"/>
              <a:gd name="connsiteY9" fmla="*/ 2654242 h 2654544"/>
              <a:gd name="connsiteX10" fmla="*/ 1421262 w 2838734"/>
              <a:gd name="connsiteY10" fmla="*/ 2654243 h 2654544"/>
              <a:gd name="connsiteX11" fmla="*/ 1325729 w 2838734"/>
              <a:gd name="connsiteY11" fmla="*/ 2645827 h 2654544"/>
              <a:gd name="connsiteX12" fmla="*/ 1057408 w 2838734"/>
              <a:gd name="connsiteY12" fmla="*/ 2505707 h 2654544"/>
              <a:gd name="connsiteX13" fmla="*/ 88098 w 2838734"/>
              <a:gd name="connsiteY13" fmla="*/ 1551185 h 2654544"/>
              <a:gd name="connsiteX14" fmla="*/ 84890 w 2838734"/>
              <a:gd name="connsiteY14" fmla="*/ 1133600 h 2654544"/>
              <a:gd name="connsiteX15" fmla="*/ 1049089 w 2838734"/>
              <a:gd name="connsiteY15" fmla="*/ 154467 h 2654544"/>
              <a:gd name="connsiteX16" fmla="*/ 1414043 w 2838734"/>
              <a:gd name="connsiteY16" fmla="*/ 0 h 265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8734" h="2654544">
                <a:moveTo>
                  <a:pt x="1414043" y="0"/>
                </a:moveTo>
                <a:lnTo>
                  <a:pt x="1421262" y="638"/>
                </a:lnTo>
                <a:lnTo>
                  <a:pt x="1421262" y="636"/>
                </a:lnTo>
                <a:lnTo>
                  <a:pt x="1513007" y="8718"/>
                </a:lnTo>
                <a:cubicBezTo>
                  <a:pt x="1611062" y="26922"/>
                  <a:pt x="1704919" y="73595"/>
                  <a:pt x="1781326" y="148838"/>
                </a:cubicBezTo>
                <a:lnTo>
                  <a:pt x="2750635" y="1103361"/>
                </a:lnTo>
                <a:cubicBezTo>
                  <a:pt x="2866835" y="1217788"/>
                  <a:pt x="2868273" y="1404749"/>
                  <a:pt x="2753845" y="1520948"/>
                </a:cubicBezTo>
                <a:lnTo>
                  <a:pt x="1789647" y="2500079"/>
                </a:lnTo>
                <a:cubicBezTo>
                  <a:pt x="1689323" y="2601956"/>
                  <a:pt x="1557201" y="2653526"/>
                  <a:pt x="1424693" y="2654544"/>
                </a:cubicBezTo>
                <a:lnTo>
                  <a:pt x="1421262" y="2654242"/>
                </a:lnTo>
                <a:lnTo>
                  <a:pt x="1421262" y="2654243"/>
                </a:lnTo>
                <a:lnTo>
                  <a:pt x="1325729" y="2645827"/>
                </a:lnTo>
                <a:cubicBezTo>
                  <a:pt x="1227674" y="2627624"/>
                  <a:pt x="1133818" y="2580951"/>
                  <a:pt x="1057408" y="2505707"/>
                </a:cubicBezTo>
                <a:lnTo>
                  <a:pt x="88098" y="1551185"/>
                </a:lnTo>
                <a:cubicBezTo>
                  <a:pt x="-28101" y="1436759"/>
                  <a:pt x="-29538" y="1249799"/>
                  <a:pt x="84890" y="1133600"/>
                </a:cubicBezTo>
                <a:lnTo>
                  <a:pt x="1049089" y="154467"/>
                </a:lnTo>
                <a:cubicBezTo>
                  <a:pt x="1149414" y="52588"/>
                  <a:pt x="1281532" y="1019"/>
                  <a:pt x="141404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lnSpc>
                <a:spcPct val="250000"/>
              </a:lnSpc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N" dirty="0"/>
              <a:t> Click Me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9790860" y="5751516"/>
            <a:ext cx="892800" cy="892800"/>
          </a:xfrm>
          <a:custGeom>
            <a:avLst/>
            <a:gdLst>
              <a:gd name="connsiteX0" fmla="*/ 577446 w 1154892"/>
              <a:gd name="connsiteY0" fmla="*/ 0 h 1154892"/>
              <a:gd name="connsiteX1" fmla="*/ 900302 w 1154892"/>
              <a:gd name="connsiteY1" fmla="*/ 98619 h 1154892"/>
              <a:gd name="connsiteX2" fmla="*/ 920463 w 1154892"/>
              <a:gd name="connsiteY2" fmla="*/ 115253 h 1154892"/>
              <a:gd name="connsiteX3" fmla="*/ 919540 w 1154892"/>
              <a:gd name="connsiteY3" fmla="*/ 120777 h 1154892"/>
              <a:gd name="connsiteX4" fmla="*/ 1081207 w 1154892"/>
              <a:gd name="connsiteY4" fmla="*/ 348403 h 1154892"/>
              <a:gd name="connsiteX5" fmla="*/ 1109667 w 1154892"/>
              <a:gd name="connsiteY5" fmla="*/ 353171 h 1154892"/>
              <a:gd name="connsiteX6" fmla="*/ 1143160 w 1154892"/>
              <a:gd name="connsiteY6" fmla="*/ 461071 h 1154892"/>
              <a:gd name="connsiteX7" fmla="*/ 1154892 w 1154892"/>
              <a:gd name="connsiteY7" fmla="*/ 577446 h 1154892"/>
              <a:gd name="connsiteX8" fmla="*/ 577446 w 1154892"/>
              <a:gd name="connsiteY8" fmla="*/ 1154892 h 1154892"/>
              <a:gd name="connsiteX9" fmla="*/ 0 w 1154892"/>
              <a:gd name="connsiteY9" fmla="*/ 577446 h 1154892"/>
              <a:gd name="connsiteX10" fmla="*/ 577446 w 1154892"/>
              <a:gd name="connsiteY10" fmla="*/ 0 h 11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892" h="1154892">
                <a:moveTo>
                  <a:pt x="577446" y="0"/>
                </a:moveTo>
                <a:cubicBezTo>
                  <a:pt x="697039" y="0"/>
                  <a:pt x="808141" y="36356"/>
                  <a:pt x="900302" y="98619"/>
                </a:cubicBezTo>
                <a:lnTo>
                  <a:pt x="920463" y="115253"/>
                </a:lnTo>
                <a:lnTo>
                  <a:pt x="919540" y="120777"/>
                </a:lnTo>
                <a:cubicBezTo>
                  <a:pt x="912566" y="227386"/>
                  <a:pt x="982221" y="321269"/>
                  <a:pt x="1081207" y="348403"/>
                </a:cubicBezTo>
                <a:lnTo>
                  <a:pt x="1109667" y="353171"/>
                </a:lnTo>
                <a:lnTo>
                  <a:pt x="1143160" y="461071"/>
                </a:lnTo>
                <a:cubicBezTo>
                  <a:pt x="1150853" y="498661"/>
                  <a:pt x="1154892" y="537582"/>
                  <a:pt x="1154892" y="577446"/>
                </a:cubicBezTo>
                <a:cubicBezTo>
                  <a:pt x="1154892" y="896361"/>
                  <a:pt x="896361" y="1154892"/>
                  <a:pt x="577446" y="1154892"/>
                </a:cubicBezTo>
                <a:cubicBezTo>
                  <a:pt x="258531" y="1154892"/>
                  <a:pt x="0" y="896361"/>
                  <a:pt x="0" y="577446"/>
                </a:cubicBezTo>
                <a:cubicBezTo>
                  <a:pt x="0" y="258531"/>
                  <a:pt x="258531" y="0"/>
                  <a:pt x="577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9812852" y="2163523"/>
            <a:ext cx="1026000" cy="1026000"/>
          </a:xfrm>
          <a:custGeom>
            <a:avLst/>
            <a:gdLst>
              <a:gd name="connsiteX0" fmla="*/ 577446 w 1154892"/>
              <a:gd name="connsiteY0" fmla="*/ 0 h 1154892"/>
              <a:gd name="connsiteX1" fmla="*/ 900302 w 1154892"/>
              <a:gd name="connsiteY1" fmla="*/ 98619 h 1154892"/>
              <a:gd name="connsiteX2" fmla="*/ 920463 w 1154892"/>
              <a:gd name="connsiteY2" fmla="*/ 115253 h 1154892"/>
              <a:gd name="connsiteX3" fmla="*/ 919540 w 1154892"/>
              <a:gd name="connsiteY3" fmla="*/ 120777 h 1154892"/>
              <a:gd name="connsiteX4" fmla="*/ 1081207 w 1154892"/>
              <a:gd name="connsiteY4" fmla="*/ 348403 h 1154892"/>
              <a:gd name="connsiteX5" fmla="*/ 1109667 w 1154892"/>
              <a:gd name="connsiteY5" fmla="*/ 353171 h 1154892"/>
              <a:gd name="connsiteX6" fmla="*/ 1143160 w 1154892"/>
              <a:gd name="connsiteY6" fmla="*/ 461071 h 1154892"/>
              <a:gd name="connsiteX7" fmla="*/ 1154892 w 1154892"/>
              <a:gd name="connsiteY7" fmla="*/ 577446 h 1154892"/>
              <a:gd name="connsiteX8" fmla="*/ 577446 w 1154892"/>
              <a:gd name="connsiteY8" fmla="*/ 1154892 h 1154892"/>
              <a:gd name="connsiteX9" fmla="*/ 0 w 1154892"/>
              <a:gd name="connsiteY9" fmla="*/ 577446 h 1154892"/>
              <a:gd name="connsiteX10" fmla="*/ 577446 w 1154892"/>
              <a:gd name="connsiteY10" fmla="*/ 0 h 11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892" h="1154892">
                <a:moveTo>
                  <a:pt x="577446" y="0"/>
                </a:moveTo>
                <a:cubicBezTo>
                  <a:pt x="697039" y="0"/>
                  <a:pt x="808141" y="36356"/>
                  <a:pt x="900302" y="98619"/>
                </a:cubicBezTo>
                <a:lnTo>
                  <a:pt x="920463" y="115253"/>
                </a:lnTo>
                <a:lnTo>
                  <a:pt x="919540" y="120777"/>
                </a:lnTo>
                <a:cubicBezTo>
                  <a:pt x="912566" y="227386"/>
                  <a:pt x="982221" y="321269"/>
                  <a:pt x="1081207" y="348403"/>
                </a:cubicBezTo>
                <a:lnTo>
                  <a:pt x="1109667" y="353171"/>
                </a:lnTo>
                <a:lnTo>
                  <a:pt x="1143160" y="461071"/>
                </a:lnTo>
                <a:cubicBezTo>
                  <a:pt x="1150853" y="498661"/>
                  <a:pt x="1154892" y="537582"/>
                  <a:pt x="1154892" y="577446"/>
                </a:cubicBezTo>
                <a:cubicBezTo>
                  <a:pt x="1154892" y="896361"/>
                  <a:pt x="896361" y="1154892"/>
                  <a:pt x="577446" y="1154892"/>
                </a:cubicBezTo>
                <a:cubicBezTo>
                  <a:pt x="258531" y="1154892"/>
                  <a:pt x="0" y="896361"/>
                  <a:pt x="0" y="577446"/>
                </a:cubicBezTo>
                <a:cubicBezTo>
                  <a:pt x="0" y="258531"/>
                  <a:pt x="258531" y="0"/>
                  <a:pt x="577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369142" y="2163544"/>
            <a:ext cx="1026000" cy="1026000"/>
          </a:xfrm>
          <a:custGeom>
            <a:avLst/>
            <a:gdLst>
              <a:gd name="connsiteX0" fmla="*/ 577446 w 1154892"/>
              <a:gd name="connsiteY0" fmla="*/ 0 h 1154892"/>
              <a:gd name="connsiteX1" fmla="*/ 900302 w 1154892"/>
              <a:gd name="connsiteY1" fmla="*/ 98619 h 1154892"/>
              <a:gd name="connsiteX2" fmla="*/ 920463 w 1154892"/>
              <a:gd name="connsiteY2" fmla="*/ 115253 h 1154892"/>
              <a:gd name="connsiteX3" fmla="*/ 919540 w 1154892"/>
              <a:gd name="connsiteY3" fmla="*/ 120777 h 1154892"/>
              <a:gd name="connsiteX4" fmla="*/ 1081207 w 1154892"/>
              <a:gd name="connsiteY4" fmla="*/ 348403 h 1154892"/>
              <a:gd name="connsiteX5" fmla="*/ 1109667 w 1154892"/>
              <a:gd name="connsiteY5" fmla="*/ 353171 h 1154892"/>
              <a:gd name="connsiteX6" fmla="*/ 1143160 w 1154892"/>
              <a:gd name="connsiteY6" fmla="*/ 461071 h 1154892"/>
              <a:gd name="connsiteX7" fmla="*/ 1154892 w 1154892"/>
              <a:gd name="connsiteY7" fmla="*/ 577446 h 1154892"/>
              <a:gd name="connsiteX8" fmla="*/ 577446 w 1154892"/>
              <a:gd name="connsiteY8" fmla="*/ 1154892 h 1154892"/>
              <a:gd name="connsiteX9" fmla="*/ 0 w 1154892"/>
              <a:gd name="connsiteY9" fmla="*/ 577446 h 1154892"/>
              <a:gd name="connsiteX10" fmla="*/ 577446 w 1154892"/>
              <a:gd name="connsiteY10" fmla="*/ 0 h 115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892" h="1154892">
                <a:moveTo>
                  <a:pt x="577446" y="0"/>
                </a:moveTo>
                <a:cubicBezTo>
                  <a:pt x="697039" y="0"/>
                  <a:pt x="808141" y="36356"/>
                  <a:pt x="900302" y="98619"/>
                </a:cubicBezTo>
                <a:lnTo>
                  <a:pt x="920463" y="115253"/>
                </a:lnTo>
                <a:lnTo>
                  <a:pt x="919540" y="120777"/>
                </a:lnTo>
                <a:cubicBezTo>
                  <a:pt x="912566" y="227386"/>
                  <a:pt x="982221" y="321269"/>
                  <a:pt x="1081207" y="348403"/>
                </a:cubicBezTo>
                <a:lnTo>
                  <a:pt x="1109667" y="353171"/>
                </a:lnTo>
                <a:lnTo>
                  <a:pt x="1143160" y="461071"/>
                </a:lnTo>
                <a:cubicBezTo>
                  <a:pt x="1150853" y="498661"/>
                  <a:pt x="1154892" y="537582"/>
                  <a:pt x="1154892" y="577446"/>
                </a:cubicBezTo>
                <a:cubicBezTo>
                  <a:pt x="1154892" y="896361"/>
                  <a:pt x="896361" y="1154892"/>
                  <a:pt x="577446" y="1154892"/>
                </a:cubicBezTo>
                <a:cubicBezTo>
                  <a:pt x="258531" y="1154892"/>
                  <a:pt x="0" y="896361"/>
                  <a:pt x="0" y="577446"/>
                </a:cubicBezTo>
                <a:cubicBezTo>
                  <a:pt x="0" y="258531"/>
                  <a:pt x="258531" y="0"/>
                  <a:pt x="5774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98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 nodePh="1">
                                  <p:stCondLst>
                                    <p:cond delay="690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2" grpId="0"/>
      <p:bldP spid="15" grpId="0"/>
      <p:bldP spid="20" grpId="0"/>
      <p:bldP spid="21" grpId="0"/>
      <p:bldP spid="22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Chart Image s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589486" y="0"/>
            <a:ext cx="5602514" cy="685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90410" y="1672962"/>
            <a:ext cx="3762602" cy="211798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01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 mockup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326681" y="2027558"/>
            <a:ext cx="1478237" cy="26197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582044"/>
            <a:ext cx="9396000" cy="223203"/>
          </a:xfrm>
          <a:prstGeom prst="rect">
            <a:avLst/>
          </a:prstGeom>
        </p:spPr>
        <p:txBody>
          <a:bodyPr lIns="0" anchor="ctr" anchorCtr="0">
            <a:spAutoFit/>
          </a:bodyPr>
          <a:lstStyle>
            <a:lvl1pPr marL="0" indent="0" algn="l">
              <a:buFontTx/>
              <a:buNone/>
              <a:defRPr sz="945" baseline="0">
                <a:solidFill>
                  <a:schemeClr val="bg1">
                    <a:lumMod val="65000"/>
                  </a:schemeClr>
                </a:solidFill>
              </a:defRPr>
            </a:lvl1pPr>
            <a:lvl2pPr marL="308603" indent="0">
              <a:buFontTx/>
              <a:buNone/>
              <a:defRPr>
                <a:solidFill>
                  <a:schemeClr val="bg2"/>
                </a:solidFill>
              </a:defRPr>
            </a:lvl2pPr>
            <a:lvl3pPr marL="617204" indent="0">
              <a:buFontTx/>
              <a:buNone/>
              <a:defRPr>
                <a:solidFill>
                  <a:schemeClr val="bg2"/>
                </a:solidFill>
              </a:defRPr>
            </a:lvl3pPr>
            <a:lvl4pPr marL="925807" indent="0">
              <a:buFontTx/>
              <a:buNone/>
              <a:defRPr>
                <a:solidFill>
                  <a:schemeClr val="bg2"/>
                </a:solidFill>
              </a:defRPr>
            </a:lvl4pPr>
            <a:lvl5pPr marL="1234409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4360" y="900517"/>
            <a:ext cx="9396000" cy="26176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59789" y="2027558"/>
            <a:ext cx="1478237" cy="26197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837697" y="2406248"/>
            <a:ext cx="1495819" cy="265091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826250" y="2195074"/>
            <a:ext cx="1729167" cy="30644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603630" y="2037019"/>
            <a:ext cx="1896835" cy="337398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45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9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  <p:bldP spid="13" grpId="0"/>
      <p:bldP spid="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  <p:bldP spid="16" grpId="0"/>
      <p:bldP spid="17" grpId="0"/>
      <p:bldP spid="18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blank slid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</p:spTree>
    <p:extLst>
      <p:ext uri="{BB962C8B-B14F-4D97-AF65-F5344CB8AC3E}">
        <p14:creationId xmlns:p14="http://schemas.microsoft.com/office/powerpoint/2010/main" val="16921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place holder slid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1" y="550529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1"/>
            <a:ext cx="4114800" cy="1246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1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/>
              <a:t>Footer goes here</a:t>
            </a:r>
          </a:p>
        </p:txBody>
      </p:sp>
    </p:spTree>
    <p:extLst>
      <p:ext uri="{BB962C8B-B14F-4D97-AF65-F5344CB8AC3E}">
        <p14:creationId xmlns:p14="http://schemas.microsoft.com/office/powerpoint/2010/main" val="25497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B1B-52BA-B940-B765-403EF9CB1404}" type="datetimeFigureOut">
              <a:rPr lang="es-EC" smtClean="0"/>
              <a:t>20/1/22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35-EA1E-894C-9F1E-27F1ED5E5F6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32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urces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133660" y="0"/>
            <a:ext cx="505834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45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97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Work Gallery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50196" y="51408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567688" y="34272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377600" y="1713301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750196" y="17136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567688" y="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377600" y="51408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50196" y="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377600" y="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567688" y="17136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750196" y="34272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377600" y="3426602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8567688" y="5140800"/>
            <a:ext cx="1814400" cy="171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1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92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/Full Place Holder Image">
    <p:bg>
      <p:bgPr>
        <a:solidFill>
          <a:srgbClr val="2C2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477627" y="391963"/>
            <a:ext cx="328612" cy="358106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6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22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6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BFDC2-2E45-1C42-9FC5-C5447D4F9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7"/>
            <a:ext cx="9144000" cy="238760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B8257F-4E31-6044-A16C-471E7AEC3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542" indent="0" algn="ctr">
              <a:buNone/>
              <a:defRPr sz="1352"/>
            </a:lvl2pPr>
            <a:lvl3pPr marL="617084" indent="0" algn="ctr">
              <a:buNone/>
              <a:defRPr sz="1216"/>
            </a:lvl3pPr>
            <a:lvl4pPr marL="925621" indent="0" algn="ctr">
              <a:buNone/>
              <a:defRPr sz="1079"/>
            </a:lvl4pPr>
            <a:lvl5pPr marL="1234163" indent="0" algn="ctr">
              <a:buNone/>
              <a:defRPr sz="1079"/>
            </a:lvl5pPr>
            <a:lvl6pPr marL="1542704" indent="0" algn="ctr">
              <a:buNone/>
              <a:defRPr sz="1079"/>
            </a:lvl6pPr>
            <a:lvl7pPr marL="1851246" indent="0" algn="ctr">
              <a:buNone/>
              <a:defRPr sz="1079"/>
            </a:lvl7pPr>
            <a:lvl8pPr marL="2159783" indent="0" algn="ctr">
              <a:buNone/>
              <a:defRPr sz="1079"/>
            </a:lvl8pPr>
            <a:lvl9pPr marL="2468324" indent="0" algn="ctr">
              <a:buNone/>
              <a:defRPr sz="1079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021DF-EDD7-FB44-9704-9806D70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72A7-1DE5-D14E-ABA1-9C19CA5C7F9B}" type="datetimeFigureOut">
              <a:rPr lang="es-EC" smtClean="0"/>
              <a:t>20/1/22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CE8790-9EF1-CA46-B18E-6439B399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418E6-9F9B-F24B-AFCB-8FF77090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9157-366E-FE41-9CBB-29CFD632F6C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5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8ED9F-CEC4-8247-9126-513ED5F8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DA3AE5-FB7E-424B-A1A5-9A7B2E04B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AF9B1E-D00B-6944-B657-C13F99A5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1E7-682B-FC43-AF00-25A6AE4C4942}" type="datetimeFigureOut">
              <a:rPr lang="es-EC" smtClean="0"/>
              <a:t>20/1/22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8C333C-E9FF-0D4E-8788-BBB24A09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4659E-9AEB-1D40-A91B-B0E72497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EA65-0A4F-314E-AFE3-961E4327B6BC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59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061A-53E3-C840-84B5-07B9CD375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AA9E0-7732-BB44-B91D-C331D9AA5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D8E0C-CB90-1645-A697-FFA4E9EF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3A2-1A4E-E04E-B9F9-0D8F44FBDEE7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140E9-3509-6044-B20F-91AF2F72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2FF6D-E0AF-644B-9A13-001B5096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632-565B-1A42-A320-83464B04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0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16CA-BFE5-9E41-81B2-14F142C7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D47A-AE79-914A-9126-949E445C6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4A77-3A55-C646-9754-9C455144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3A2-1A4E-E04E-B9F9-0D8F44FBDEE7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8C849-6844-4B4C-96CB-9AE54A34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6149E-106D-A845-9D86-F8A3282F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632-565B-1A42-A320-83464B04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4C12-E60F-EA44-A7E8-1014D1D2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90BD5-3A09-C543-AFC2-4947D0755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F855E-56C6-2B43-84E7-E59B9E7F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3A2-1A4E-E04E-B9F9-0D8F44FBDEE7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946B6-874B-CA49-AFB1-F78BEF5B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B8360-ED46-AA42-A942-D089D987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632-565B-1A42-A320-83464B04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949D-A2E7-0446-9411-8FE297CE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B22A-AFC7-894F-A715-09CCAB0A9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BE49A-18D3-CB42-A3C9-3745C6BE1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1516B-B1B9-7F48-B96F-32802D95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3A2-1A4E-E04E-B9F9-0D8F44FBDEE7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A330F-0B71-1340-9066-B9C61A13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14337-EAD1-E64F-9C4F-3B488DB3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632-565B-1A42-A320-83464B04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B1B-52BA-B940-B765-403EF9CB1404}" type="datetimeFigureOut">
              <a:rPr lang="es-EC" smtClean="0"/>
              <a:t>20/1/22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35-EA1E-894C-9F1E-27F1ED5E5F6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84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EAB5-7DCE-3541-9832-33F89EEF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936AF-AC59-B84C-A1D9-9AFAA3BC3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30D9B-73AC-B940-88D9-FCDA0FDFB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B3F277-D3CC-7B4B-AC9A-3A37E02F5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22C21-B57A-DD46-B462-353F6C526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58B19D-7969-B54D-8CE3-62AB58FA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3A2-1A4E-E04E-B9F9-0D8F44FBDEE7}" type="datetimeFigureOut">
              <a:rPr lang="en-US" smtClean="0"/>
              <a:t>1/20/22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AAA0F-83EC-DF42-8528-EC2FF8CA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D68FFF-849F-8A4C-B7BE-E83232EE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632-565B-1A42-A320-83464B04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D022-7175-D449-8184-B72A215E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2D42B-E565-7747-B9B1-67CEB3AA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3A2-1A4E-E04E-B9F9-0D8F44FBDEE7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FF74A-FC32-1D4E-85FF-548959D0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B5AD3-DA65-8D44-B3DF-2B0C2B0B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632-565B-1A42-A320-83464B04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A7530-8173-0546-817C-E2A3F287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3A2-1A4E-E04E-B9F9-0D8F44FBDEE7}" type="datetimeFigureOut">
              <a:rPr lang="en-US" smtClean="0"/>
              <a:t>1/20/22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2D9543-6B70-1748-B09D-244C526D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0C1C1-598E-A540-B792-D56FE0F0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632-565B-1A42-A320-83464B04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7142-7001-6F46-9803-3E44E3E1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D313-2D3A-EA46-B2C9-A95DF1350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38AB8-0B8E-A640-8327-42DAF2B51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26F9B-3B97-5242-BEB3-8058DA87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3A2-1A4E-E04E-B9F9-0D8F44FBDEE7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0196B-59E0-D242-8E9E-7906BC1F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E52A6-DC0B-924C-AB19-D6E546E8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632-565B-1A42-A320-83464B04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43AB-9FE3-944A-B65A-542FE9CE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B5F6A-647A-8445-88CF-9E86A65D9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B65CD-193C-0E4A-B594-97720C6B8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4711D-4B33-D442-986A-3FF43AAE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3A2-1A4E-E04E-B9F9-0D8F44FBDEE7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F6F9F-B2E3-784F-A78F-55519F18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0AD1D-6A77-354A-8D4B-B19694FC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632-565B-1A42-A320-83464B04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C61A-3DCD-954F-9CF1-783A4809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D57DA-A478-DF43-AC9D-13E2FD853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6A007-3DAD-314D-8E61-457DB51F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3A2-1A4E-E04E-B9F9-0D8F44FBDEE7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DAA00-1680-E847-AD0B-C3C5E0B5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D3C02-C1B9-BB40-AF34-4C4C8181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632-565B-1A42-A320-83464B04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2642D9-0BB8-4A40-A5B4-8557A624E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34FD7-67A8-064A-B0C9-FA7F905D2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8B7B8-F323-9E40-A527-4902A86D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73A2-1A4E-E04E-B9F9-0D8F44FBDEE7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517C7-E0D7-AB4D-A9EB-9F8A69ED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475F8-021B-FB41-BC2D-992DB5B6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9632-565B-1A42-A320-83464B04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B1B-52BA-B940-B765-403EF9CB1404}" type="datetimeFigureOut">
              <a:rPr lang="es-EC" smtClean="0"/>
              <a:t>20/1/22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35-EA1E-894C-9F1E-27F1ED5E5F6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686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B1B-52BA-B940-B765-403EF9CB1404}" type="datetimeFigureOut">
              <a:rPr lang="es-EC" smtClean="0"/>
              <a:t>20/1/22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2535-EA1E-894C-9F1E-27F1ED5E5F6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52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1DB1B-52BA-B940-B765-403EF9CB1404}" type="datetimeFigureOut">
              <a:rPr lang="es-EC" smtClean="0"/>
              <a:t>20/1/22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A2535-EA1E-894C-9F1E-27F1ED5E5F67}" type="slidenum">
              <a:rPr lang="es-EC" smtClean="0"/>
              <a:t>‹#›</a:t>
            </a:fld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C04F8B-9B8E-6C4B-844A-897B16180D7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05224" y="5791334"/>
            <a:ext cx="981553" cy="7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47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49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  <p:sldLayoutId id="2147483728" r:id="rId41"/>
    <p:sldLayoutId id="2147483729" r:id="rId42"/>
    <p:sldLayoutId id="2147483730" r:id="rId43"/>
    <p:sldLayoutId id="2147483731" r:id="rId44"/>
    <p:sldLayoutId id="2147483732" r:id="rId45"/>
    <p:sldLayoutId id="2147483733" r:id="rId46"/>
    <p:sldLayoutId id="2147483734" r:id="rId47"/>
    <p:sldLayoutId id="2147483735" r:id="rId48"/>
    <p:sldLayoutId id="2147483736" r:id="rId49"/>
    <p:sldLayoutId id="2147483737" r:id="rId50"/>
    <p:sldLayoutId id="2147483738" r:id="rId51"/>
    <p:sldLayoutId id="2147483739" r:id="rId52"/>
    <p:sldLayoutId id="2147483740" r:id="rId53"/>
    <p:sldLayoutId id="2147483741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17174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294" indent="-154294" algn="l" defTabSz="617174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881" indent="-154294" algn="l" defTabSz="617174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467" indent="-154294" algn="l" defTabSz="617174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54" indent="-154294" algn="l" defTabSz="617174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642" indent="-154294" algn="l" defTabSz="617174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228" indent="-154294" algn="l" defTabSz="617174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815" indent="-154294" algn="l" defTabSz="617174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402" indent="-154294" algn="l" defTabSz="617174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2989" indent="-154294" algn="l" defTabSz="617174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174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588" algn="l" defTabSz="617174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174" algn="l" defTabSz="617174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761" algn="l" defTabSz="617174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348" algn="l" defTabSz="617174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2935" algn="l" defTabSz="617174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521" algn="l" defTabSz="617174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108" algn="l" defTabSz="617174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696" algn="l" defTabSz="617174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CDBC42-9194-DE41-BF37-8C9EB755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48D7A-98C9-394B-9D6E-2DA0585EE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EAC1-4DA9-0942-995E-112018D20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573A2-1A4E-E04E-B9F9-0D8F44FBDEE7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20099-CCF6-F540-8F6D-A31B8CE94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4EB78-67DD-FB4F-8413-05322F026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19632-565B-1A42-A320-83464B04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5C19FD-7912-C343-9561-43D70378D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10067" y="-221383"/>
            <a:ext cx="10655165" cy="7103444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C9F0C4-88EF-D74C-9318-39A12B047EFF}"/>
              </a:ext>
            </a:extLst>
          </p:cNvPr>
          <p:cNvSpPr txBox="1"/>
          <p:nvPr/>
        </p:nvSpPr>
        <p:spPr>
          <a:xfrm>
            <a:off x="308008" y="11742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F6073044-0CF2-ED41-B8BF-5980C7C8AEC7}"/>
              </a:ext>
            </a:extLst>
          </p:cNvPr>
          <p:cNvSpPr/>
          <p:nvPr/>
        </p:nvSpPr>
        <p:spPr>
          <a:xfrm rot="10800000">
            <a:off x="3691284" y="-221383"/>
            <a:ext cx="9153625" cy="78910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994797-99D5-9942-8581-5787A5BA30AF}"/>
              </a:ext>
            </a:extLst>
          </p:cNvPr>
          <p:cNvSpPr txBox="1"/>
          <p:nvPr/>
        </p:nvSpPr>
        <p:spPr>
          <a:xfrm>
            <a:off x="5012211" y="1890886"/>
            <a:ext cx="81908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Misionero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Juan Carlos Melo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C890DEB-73C8-A24F-BA83-AD6C3883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385" y="5028159"/>
            <a:ext cx="1935236" cy="58440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4F95860-E399-3941-A926-FFAAA6E23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752" y="4819245"/>
            <a:ext cx="995245" cy="10022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ECC9D30-EB51-FD4E-890B-6A3D4D26C8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93" t="6216" r="26021" b="49584"/>
          <a:stretch/>
        </p:blipFill>
        <p:spPr>
          <a:xfrm>
            <a:off x="8330698" y="201814"/>
            <a:ext cx="1553880" cy="15983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D675D45-A2A8-944C-A7B3-5FFB74A19D2C}"/>
              </a:ext>
            </a:extLst>
          </p:cNvPr>
          <p:cNvSpPr txBox="1"/>
          <p:nvPr/>
        </p:nvSpPr>
        <p:spPr>
          <a:xfrm>
            <a:off x="5883854" y="6288733"/>
            <a:ext cx="81908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info@reddemultiplicacion.com</a:t>
            </a:r>
            <a:endParaRPr kumimoji="0" lang="en-US" sz="8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3D102E-BEE8-9042-8078-79E7A6102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1264" y="3514297"/>
            <a:ext cx="1233314" cy="62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6EE945-49C0-4048-9B80-96435D5C179D}"/>
              </a:ext>
            </a:extLst>
          </p:cNvPr>
          <p:cNvSpPr/>
          <p:nvPr/>
        </p:nvSpPr>
        <p:spPr>
          <a:xfrm>
            <a:off x="10839663" y="325344"/>
            <a:ext cx="2347539" cy="876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599D660-23E1-9D48-8AEA-C461C5B8081D}"/>
              </a:ext>
            </a:extLst>
          </p:cNvPr>
          <p:cNvSpPr/>
          <p:nvPr/>
        </p:nvSpPr>
        <p:spPr>
          <a:xfrm>
            <a:off x="5356647" y="5307232"/>
            <a:ext cx="1777429" cy="13356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FF834C1-6BBC-124D-B3CA-BAA12F587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36" y="963916"/>
            <a:ext cx="4724400" cy="51562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3135D9E-0FA4-C04D-9DCC-C98BDA5A7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341" y="325344"/>
            <a:ext cx="870202" cy="87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2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0E97AB-B2BD-4B4F-A509-D044F1DAC7B5}"/>
              </a:ext>
            </a:extLst>
          </p:cNvPr>
          <p:cNvSpPr/>
          <p:nvPr/>
        </p:nvSpPr>
        <p:spPr>
          <a:xfrm>
            <a:off x="5585245" y="5715000"/>
            <a:ext cx="1113505" cy="94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6600"/>
            <a:endParaRPr lang="es-EC" sz="1273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B9F1CC6-4480-CB4B-8C00-775BDA14E59D}"/>
              </a:ext>
            </a:extLst>
          </p:cNvPr>
          <p:cNvSpPr/>
          <p:nvPr/>
        </p:nvSpPr>
        <p:spPr>
          <a:xfrm>
            <a:off x="10839663" y="325344"/>
            <a:ext cx="2347539" cy="876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1098F5-34C6-BC43-AAF1-59E1911D6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341" y="325344"/>
            <a:ext cx="870202" cy="87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FE7DF-649B-704E-B81C-BF6B3996F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977" y="0"/>
            <a:ext cx="7781102" cy="6858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C" sz="3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Y Jesús se acercó y les habló diciendo: Toda potestad me es dada en el cielo y en la tierra.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C" sz="3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Por tanto, id, y haced discípulos a todas las naciones, bautizándolos en el nombre del Padre, y del Hijo, y del Espíritu Santo; enseñándoles que guarden todas las cosas que os he mandado; y he aquí yo estoy con vosotros todos los días, hasta el fin del mundo. Amén.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C" sz="2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C" sz="2400" dirty="0">
                <a:solidFill>
                  <a:srgbClr val="E1AC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Mateo 28:19-20</a:t>
            </a:r>
          </a:p>
        </p:txBody>
      </p:sp>
    </p:spTree>
    <p:extLst>
      <p:ext uri="{BB962C8B-B14F-4D97-AF65-F5344CB8AC3E}">
        <p14:creationId xmlns:p14="http://schemas.microsoft.com/office/powerpoint/2010/main" val="42119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>
            <a:extLst>
              <a:ext uri="{FF2B5EF4-FFF2-40B4-BE49-F238E27FC236}">
                <a16:creationId xmlns:a16="http://schemas.microsoft.com/office/drawing/2014/main" id="{FDEEBF2C-A9D6-2547-81A6-AD6486789474}"/>
              </a:ext>
            </a:extLst>
          </p:cNvPr>
          <p:cNvSpPr/>
          <p:nvPr/>
        </p:nvSpPr>
        <p:spPr>
          <a:xfrm>
            <a:off x="7444084" y="3590015"/>
            <a:ext cx="2449423" cy="1339979"/>
          </a:xfrm>
          <a:prstGeom prst="rightArrow">
            <a:avLst/>
          </a:prstGeom>
          <a:noFill/>
          <a:ln w="57150">
            <a:solidFill>
              <a:srgbClr val="E1AC5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221" tIns="862221" rIns="166421" bIns="166421" numCol="1" spcCol="1270" anchor="ctr" anchorCtr="0">
            <a:noAutofit/>
          </a:bodyPr>
          <a:lstStyle/>
          <a:p>
            <a:pPr algn="ctr" defTabSz="10401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2880" b="1" u="sng" dirty="0">
              <a:solidFill>
                <a:prstClr val="white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ABB5E5-7A2B-9A49-BBF9-4319C6C53BA8}"/>
              </a:ext>
            </a:extLst>
          </p:cNvPr>
          <p:cNvSpPr txBox="1"/>
          <p:nvPr/>
        </p:nvSpPr>
        <p:spPr>
          <a:xfrm>
            <a:off x="4871289" y="3925746"/>
            <a:ext cx="2449423" cy="669913"/>
          </a:xfrm>
          <a:prstGeom prst="rect">
            <a:avLst/>
          </a:prstGeom>
          <a:noFill/>
          <a:ln w="57150">
            <a:solidFill>
              <a:srgbClr val="E1AC5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221" tIns="862221" rIns="166421" bIns="166421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C"/>
            </a:defPPr>
            <a:lvl1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4800" b="1" u="sng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40130"/>
            <a:endParaRPr lang="es-EC" sz="288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9C2CF6-B5CA-4E4C-9951-279E5277D985}"/>
              </a:ext>
            </a:extLst>
          </p:cNvPr>
          <p:cNvSpPr txBox="1"/>
          <p:nvPr/>
        </p:nvSpPr>
        <p:spPr>
          <a:xfrm>
            <a:off x="2298493" y="3925746"/>
            <a:ext cx="2449423" cy="669913"/>
          </a:xfrm>
          <a:prstGeom prst="rect">
            <a:avLst/>
          </a:prstGeom>
          <a:noFill/>
          <a:ln w="57150">
            <a:solidFill>
              <a:srgbClr val="E1AC5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221" tIns="862221" rIns="166421" bIns="166421" numCol="1" spcCol="127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C"/>
            </a:defPPr>
            <a:lvl1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4800" b="1" u="sng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40130"/>
            <a:endParaRPr lang="es-EC" sz="288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7E2067A-5FD4-0D43-A1F9-5AF2BAC4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8493" y="3925746"/>
            <a:ext cx="2449423" cy="66991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C" sz="264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«id» (yendo)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2F13719-6DA9-6E44-B66F-ED01A3F6BE70}"/>
              </a:ext>
            </a:extLst>
          </p:cNvPr>
          <p:cNvSpPr txBox="1">
            <a:spLocks/>
          </p:cNvSpPr>
          <p:nvPr/>
        </p:nvSpPr>
        <p:spPr>
          <a:xfrm>
            <a:off x="4871287" y="3929708"/>
            <a:ext cx="2449424" cy="665950"/>
          </a:xfrm>
          <a:prstGeom prst="rect">
            <a:avLst/>
          </a:prstGeom>
        </p:spPr>
        <p:txBody>
          <a:bodyPr vert="horz" lIns="54864" tIns="27432" rIns="54864" bIns="27432" rtlCol="0" anchor="ctr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22960">
              <a:spcBef>
                <a:spcPts val="900"/>
              </a:spcBef>
              <a:buNone/>
            </a:pPr>
            <a:r>
              <a:rPr lang="es-EC" sz="2640" dirty="0">
                <a:solidFill>
                  <a:prstClr val="white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«bautizando»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0130CD3-9BE0-C24B-BE64-D425F6178B2A}"/>
              </a:ext>
            </a:extLst>
          </p:cNvPr>
          <p:cNvSpPr txBox="1">
            <a:spLocks/>
          </p:cNvSpPr>
          <p:nvPr/>
        </p:nvSpPr>
        <p:spPr>
          <a:xfrm>
            <a:off x="7444082" y="3929708"/>
            <a:ext cx="2106636" cy="665950"/>
          </a:xfrm>
          <a:prstGeom prst="rect">
            <a:avLst/>
          </a:prstGeom>
        </p:spPr>
        <p:txBody>
          <a:bodyPr vert="horz" lIns="54864" tIns="27432" rIns="54864" bIns="27432" rtlCol="0" anchor="ctr">
            <a:normAutofit fontScale="92500"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22960">
              <a:spcBef>
                <a:spcPts val="900"/>
              </a:spcBef>
              <a:buNone/>
            </a:pPr>
            <a:r>
              <a:rPr lang="es-EC" sz="2640" dirty="0">
                <a:solidFill>
                  <a:prstClr val="white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«enseñando»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D9D0913-F791-C642-8EF0-553CA5E6C445}"/>
              </a:ext>
            </a:extLst>
          </p:cNvPr>
          <p:cNvSpPr txBox="1"/>
          <p:nvPr/>
        </p:nvSpPr>
        <p:spPr>
          <a:xfrm>
            <a:off x="4473826" y="4929995"/>
            <a:ext cx="3316934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6600"/>
            <a:r>
              <a:rPr lang="es-EC" sz="1680" i="1" dirty="0">
                <a:solidFill>
                  <a:srgbClr val="E1AC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Gerundios (</a:t>
            </a:r>
            <a:r>
              <a:rPr lang="es-EC" sz="168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en desarrollo</a:t>
            </a:r>
            <a:r>
              <a:rPr lang="es-EC" sz="1680" i="1" dirty="0">
                <a:solidFill>
                  <a:srgbClr val="E1AC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E3C70A-013D-E84E-9F53-46431176D90B}"/>
              </a:ext>
            </a:extLst>
          </p:cNvPr>
          <p:cNvSpPr txBox="1"/>
          <p:nvPr/>
        </p:nvSpPr>
        <p:spPr>
          <a:xfrm>
            <a:off x="3084022" y="1892260"/>
            <a:ext cx="654538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6600"/>
            <a:r>
              <a:rPr lang="es-EC" sz="528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s-EC" sz="528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EC" sz="528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haced</a:t>
            </a:r>
            <a:r>
              <a:rPr lang="es-EC" sz="528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s-EC" sz="528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discípulos»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7773F1-9677-9049-9811-8D1E025818A7}"/>
              </a:ext>
            </a:extLst>
          </p:cNvPr>
          <p:cNvSpPr txBox="1"/>
          <p:nvPr/>
        </p:nvSpPr>
        <p:spPr>
          <a:xfrm>
            <a:off x="4473826" y="2898287"/>
            <a:ext cx="2906565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6600"/>
            <a:r>
              <a:rPr lang="es-EC" sz="1680" i="1" dirty="0">
                <a:solidFill>
                  <a:srgbClr val="E1AC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Imperativo (</a:t>
            </a:r>
            <a:r>
              <a:rPr lang="es-EC" sz="168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orden, mandato</a:t>
            </a:r>
            <a:r>
              <a:rPr lang="es-EC" sz="1680" i="1" dirty="0">
                <a:solidFill>
                  <a:srgbClr val="E1AC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7FE36E2-89A1-6147-94D9-31C6612AC58F}"/>
              </a:ext>
            </a:extLst>
          </p:cNvPr>
          <p:cNvSpPr/>
          <p:nvPr/>
        </p:nvSpPr>
        <p:spPr>
          <a:xfrm>
            <a:off x="5678804" y="5779840"/>
            <a:ext cx="834390" cy="94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6600"/>
            <a:endParaRPr lang="es-EC" sz="1273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8CDFD8F-AB30-F344-8298-0989B15E2FDA}"/>
              </a:ext>
            </a:extLst>
          </p:cNvPr>
          <p:cNvSpPr/>
          <p:nvPr/>
        </p:nvSpPr>
        <p:spPr>
          <a:xfrm>
            <a:off x="10839663" y="325344"/>
            <a:ext cx="2347539" cy="876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43A3C9-4343-0743-A27B-0AA7A915F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341" y="325344"/>
            <a:ext cx="870202" cy="87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70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C9A944B-B420-ED45-A2EA-F4BC9650041E}"/>
              </a:ext>
            </a:extLst>
          </p:cNvPr>
          <p:cNvSpPr/>
          <p:nvPr/>
        </p:nvSpPr>
        <p:spPr>
          <a:xfrm>
            <a:off x="5476126" y="5715000"/>
            <a:ext cx="1077074" cy="94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6600"/>
            <a:endParaRPr lang="es-EC" sz="1273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D7861D75-D24C-6D42-BFA4-57E05F5CDB80}"/>
              </a:ext>
            </a:extLst>
          </p:cNvPr>
          <p:cNvSpPr/>
          <p:nvPr/>
        </p:nvSpPr>
        <p:spPr>
          <a:xfrm>
            <a:off x="2944511" y="277511"/>
            <a:ext cx="3080350" cy="3080350"/>
          </a:xfrm>
          <a:custGeom>
            <a:avLst/>
            <a:gdLst>
              <a:gd name="connsiteX0" fmla="*/ 0 w 3959352"/>
              <a:gd name="connsiteY0" fmla="*/ 3959352 h 3959352"/>
              <a:gd name="connsiteX1" fmla="*/ 3959352 w 3959352"/>
              <a:gd name="connsiteY1" fmla="*/ 0 h 3959352"/>
              <a:gd name="connsiteX2" fmla="*/ 3959352 w 3959352"/>
              <a:gd name="connsiteY2" fmla="*/ 3959352 h 3959352"/>
              <a:gd name="connsiteX3" fmla="*/ 0 w 3959352"/>
              <a:gd name="connsiteY3" fmla="*/ 3959352 h 395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352" h="3959352">
                <a:moveTo>
                  <a:pt x="0" y="3959352"/>
                </a:moveTo>
                <a:cubicBezTo>
                  <a:pt x="0" y="1772662"/>
                  <a:pt x="1772662" y="0"/>
                  <a:pt x="3959352" y="0"/>
                </a:cubicBezTo>
                <a:lnTo>
                  <a:pt x="3959352" y="3959352"/>
                </a:lnTo>
                <a:lnTo>
                  <a:pt x="0" y="3959352"/>
                </a:lnTo>
                <a:close/>
              </a:path>
            </a:pathLst>
          </a:custGeom>
          <a:noFill/>
          <a:ln w="57150">
            <a:solidFill>
              <a:srgbClr val="E1AC5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221" tIns="862221" rIns="166421" bIns="166421" numCol="1" spcCol="1270" anchor="ctr" anchorCtr="0">
            <a:noAutofit/>
          </a:bodyPr>
          <a:lstStyle/>
          <a:p>
            <a:pPr algn="ctr" defTabSz="10401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80" b="1" u="sng" dirty="0">
                <a:solidFill>
                  <a:prstClr val="white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Toda</a:t>
            </a:r>
            <a:r>
              <a:rPr lang="es-ES" sz="2880" dirty="0">
                <a:solidFill>
                  <a:prstClr val="white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potestad</a:t>
            </a:r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1E477A20-7F9B-B541-9A62-8B028E00DD14}"/>
              </a:ext>
            </a:extLst>
          </p:cNvPr>
          <p:cNvSpPr/>
          <p:nvPr/>
        </p:nvSpPr>
        <p:spPr>
          <a:xfrm>
            <a:off x="6167141" y="277511"/>
            <a:ext cx="3080350" cy="3080350"/>
          </a:xfrm>
          <a:custGeom>
            <a:avLst/>
            <a:gdLst>
              <a:gd name="connsiteX0" fmla="*/ 0 w 3959352"/>
              <a:gd name="connsiteY0" fmla="*/ 3959352 h 3959352"/>
              <a:gd name="connsiteX1" fmla="*/ 3959352 w 3959352"/>
              <a:gd name="connsiteY1" fmla="*/ 0 h 3959352"/>
              <a:gd name="connsiteX2" fmla="*/ 3959352 w 3959352"/>
              <a:gd name="connsiteY2" fmla="*/ 3959352 h 3959352"/>
              <a:gd name="connsiteX3" fmla="*/ 0 w 3959352"/>
              <a:gd name="connsiteY3" fmla="*/ 3959352 h 395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352" h="3959352">
                <a:moveTo>
                  <a:pt x="0" y="0"/>
                </a:moveTo>
                <a:cubicBezTo>
                  <a:pt x="2186690" y="0"/>
                  <a:pt x="3959352" y="1772662"/>
                  <a:pt x="3959352" y="3959352"/>
                </a:cubicBezTo>
                <a:lnTo>
                  <a:pt x="0" y="3959352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E1AC5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421" tIns="862221" rIns="862221" bIns="166421" numCol="1" spcCol="1270" anchor="ctr" anchorCtr="0">
            <a:noAutofit/>
          </a:bodyPr>
          <a:lstStyle/>
          <a:p>
            <a:pPr algn="ctr" defTabSz="10401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80" b="1" u="sng" dirty="0">
                <a:solidFill>
                  <a:prstClr val="white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Todas</a:t>
            </a:r>
            <a:r>
              <a:rPr lang="es-ES" sz="2880" dirty="0">
                <a:solidFill>
                  <a:prstClr val="white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las naciones</a:t>
            </a:r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D572398C-B842-7A47-A30F-B3FE1BAE6A72}"/>
              </a:ext>
            </a:extLst>
          </p:cNvPr>
          <p:cNvSpPr/>
          <p:nvPr/>
        </p:nvSpPr>
        <p:spPr>
          <a:xfrm>
            <a:off x="6167141" y="3500139"/>
            <a:ext cx="3080350" cy="3080351"/>
          </a:xfrm>
          <a:custGeom>
            <a:avLst/>
            <a:gdLst>
              <a:gd name="connsiteX0" fmla="*/ 0 w 3959352"/>
              <a:gd name="connsiteY0" fmla="*/ 3959352 h 3959352"/>
              <a:gd name="connsiteX1" fmla="*/ 3959352 w 3959352"/>
              <a:gd name="connsiteY1" fmla="*/ 0 h 3959352"/>
              <a:gd name="connsiteX2" fmla="*/ 3959352 w 3959352"/>
              <a:gd name="connsiteY2" fmla="*/ 3959352 h 3959352"/>
              <a:gd name="connsiteX3" fmla="*/ 0 w 3959352"/>
              <a:gd name="connsiteY3" fmla="*/ 3959352 h 395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352" h="3959352">
                <a:moveTo>
                  <a:pt x="3959352" y="0"/>
                </a:moveTo>
                <a:cubicBezTo>
                  <a:pt x="3959352" y="2186690"/>
                  <a:pt x="2186690" y="3959352"/>
                  <a:pt x="0" y="3959352"/>
                </a:cubicBezTo>
                <a:lnTo>
                  <a:pt x="0" y="0"/>
                </a:lnTo>
                <a:lnTo>
                  <a:pt x="3959352" y="0"/>
                </a:lnTo>
                <a:close/>
              </a:path>
            </a:pathLst>
          </a:custGeom>
          <a:noFill/>
          <a:ln w="57150">
            <a:solidFill>
              <a:srgbClr val="E1AC5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421" tIns="166421" rIns="862221" bIns="862221" numCol="1" spcCol="1270" anchor="ctr" anchorCtr="0">
            <a:noAutofit/>
          </a:bodyPr>
          <a:lstStyle/>
          <a:p>
            <a:pPr algn="ctr" defTabSz="10401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80" b="1" u="sng" dirty="0">
                <a:solidFill>
                  <a:prstClr val="white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Todas</a:t>
            </a:r>
            <a:r>
              <a:rPr lang="es-ES" sz="2880" dirty="0">
                <a:solidFill>
                  <a:prstClr val="white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las cosas que os he mandado</a:t>
            </a:r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F8D0E9A3-0B13-9D4F-97BD-25375F4CC158}"/>
              </a:ext>
            </a:extLst>
          </p:cNvPr>
          <p:cNvSpPr/>
          <p:nvPr/>
        </p:nvSpPr>
        <p:spPr>
          <a:xfrm>
            <a:off x="2944511" y="3500140"/>
            <a:ext cx="3080350" cy="3080350"/>
          </a:xfrm>
          <a:custGeom>
            <a:avLst/>
            <a:gdLst>
              <a:gd name="connsiteX0" fmla="*/ 0 w 3959352"/>
              <a:gd name="connsiteY0" fmla="*/ 3959352 h 3959352"/>
              <a:gd name="connsiteX1" fmla="*/ 3959352 w 3959352"/>
              <a:gd name="connsiteY1" fmla="*/ 0 h 3959352"/>
              <a:gd name="connsiteX2" fmla="*/ 3959352 w 3959352"/>
              <a:gd name="connsiteY2" fmla="*/ 3959352 h 3959352"/>
              <a:gd name="connsiteX3" fmla="*/ 0 w 3959352"/>
              <a:gd name="connsiteY3" fmla="*/ 3959352 h 395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352" h="3959352">
                <a:moveTo>
                  <a:pt x="3959352" y="3959352"/>
                </a:moveTo>
                <a:cubicBezTo>
                  <a:pt x="1772662" y="3959352"/>
                  <a:pt x="0" y="2186690"/>
                  <a:pt x="0" y="0"/>
                </a:cubicBezTo>
                <a:lnTo>
                  <a:pt x="3959352" y="0"/>
                </a:lnTo>
                <a:lnTo>
                  <a:pt x="3959352" y="3959352"/>
                </a:lnTo>
                <a:close/>
              </a:path>
            </a:pathLst>
          </a:custGeom>
          <a:noFill/>
          <a:ln w="57150">
            <a:solidFill>
              <a:srgbClr val="E1AC5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2221" tIns="166421" rIns="166421" bIns="862221" numCol="1" spcCol="1270" anchor="ctr" anchorCtr="0">
            <a:noAutofit/>
          </a:bodyPr>
          <a:lstStyle/>
          <a:p>
            <a:pPr algn="ctr" defTabSz="10401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80" b="1" u="sng" dirty="0">
                <a:solidFill>
                  <a:prstClr val="white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Todos</a:t>
            </a:r>
            <a:r>
              <a:rPr lang="es-ES" sz="2880" dirty="0">
                <a:solidFill>
                  <a:prstClr val="white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los días hasta el fin…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74F7D4F-FED6-4B41-BE33-E7113F878618}"/>
              </a:ext>
            </a:extLst>
          </p:cNvPr>
          <p:cNvSpPr/>
          <p:nvPr/>
        </p:nvSpPr>
        <p:spPr>
          <a:xfrm>
            <a:off x="10839663" y="325344"/>
            <a:ext cx="2347539" cy="876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C9BD09-B34F-B649-A56D-0F67AD3C5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341" y="325344"/>
            <a:ext cx="870202" cy="87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9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0E3B298-B66E-3D4D-9430-2FD638DB15B9}"/>
              </a:ext>
            </a:extLst>
          </p:cNvPr>
          <p:cNvSpPr/>
          <p:nvPr/>
        </p:nvSpPr>
        <p:spPr>
          <a:xfrm>
            <a:off x="5678805" y="5723402"/>
            <a:ext cx="834390" cy="94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6600"/>
            <a:endParaRPr lang="es-EC" sz="1273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0811CE8-0326-3F43-ADE2-C7359373FD1A}"/>
              </a:ext>
            </a:extLst>
          </p:cNvPr>
          <p:cNvSpPr txBox="1">
            <a:spLocks/>
          </p:cNvSpPr>
          <p:nvPr/>
        </p:nvSpPr>
        <p:spPr>
          <a:xfrm>
            <a:off x="871332" y="367659"/>
            <a:ext cx="8262855" cy="876309"/>
          </a:xfrm>
          <a:prstGeom prst="rect">
            <a:avLst/>
          </a:prstGeom>
        </p:spPr>
        <p:txBody>
          <a:bodyPr vert="horz" lIns="54864" tIns="27432" rIns="54864" bIns="27432" rtlCol="0" anchor="ctr">
            <a:normAutofit fontScale="97500"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05740">
              <a:defRPr/>
            </a:pPr>
            <a:r>
              <a:rPr lang="es-E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TRIÁNGULO MISIOLÓGICO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E60C93FB-62F1-A242-A6C6-363B01E001DA}"/>
              </a:ext>
            </a:extLst>
          </p:cNvPr>
          <p:cNvSpPr txBox="1">
            <a:spLocks/>
          </p:cNvSpPr>
          <p:nvPr/>
        </p:nvSpPr>
        <p:spPr>
          <a:xfrm>
            <a:off x="7140671" y="2000621"/>
            <a:ext cx="3070129" cy="745357"/>
          </a:xfrm>
          <a:prstGeom prst="rect">
            <a:avLst/>
          </a:prstGeom>
        </p:spPr>
        <p:txBody>
          <a:bodyPr vert="horz" lIns="54864" tIns="27432" rIns="54864" bIns="2743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74320">
              <a:buNone/>
            </a:pPr>
            <a:r>
              <a:rPr lang="es-ES" sz="192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6:34 | Jesús:</a:t>
            </a:r>
          </a:p>
          <a:p>
            <a:pPr marL="0" indent="0" defTabSz="274320">
              <a:buNone/>
            </a:pPr>
            <a:endParaRPr lang="es-ES" sz="66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205740" defTabSz="274320"/>
            <a:r>
              <a:rPr lang="es-ES_tradnl" sz="14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 la condición del hombre</a:t>
            </a:r>
          </a:p>
          <a:p>
            <a:pPr marL="205740" indent="-205740" defTabSz="274320"/>
            <a:r>
              <a:rPr lang="es-ES_tradnl" sz="14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Sintió compasión por ellos</a:t>
            </a:r>
          </a:p>
          <a:p>
            <a:pPr marL="205740" indent="-205740" defTabSz="274320"/>
            <a:r>
              <a:rPr lang="es-ES_tradnl" sz="144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Cumplió su misión</a:t>
            </a:r>
            <a:endParaRPr lang="es-ES" sz="144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07B63EA-3D2B-4041-B282-390097C1804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010762" y="1963837"/>
            <a:ext cx="3986896" cy="34682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DE5E68A-7AB9-1B41-808B-A8C592D0420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516554" y="3157214"/>
            <a:ext cx="972413" cy="1782759"/>
          </a:xfrm>
          <a:prstGeom prst="rect">
            <a:avLst/>
          </a:prstGeom>
        </p:spPr>
      </p:pic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EE9CD826-84B5-EC47-A0D2-F5C24580DBBB}"/>
              </a:ext>
            </a:extLst>
          </p:cNvPr>
          <p:cNvSpPr txBox="1">
            <a:spLocks/>
          </p:cNvSpPr>
          <p:nvPr/>
        </p:nvSpPr>
        <p:spPr>
          <a:xfrm>
            <a:off x="4611025" y="1481243"/>
            <a:ext cx="951362" cy="482593"/>
          </a:xfrm>
          <a:prstGeom prst="rect">
            <a:avLst/>
          </a:prstGeom>
        </p:spPr>
        <p:txBody>
          <a:bodyPr vert="horz" lIns="54864" tIns="27432" rIns="54864" bIns="2743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74320">
              <a:buNone/>
            </a:pPr>
            <a:r>
              <a:rPr lang="es-ES_tradnl" sz="192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endParaRPr lang="es-ES" sz="2160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1726C015-E5BF-B542-B4BB-C829E923AF81}"/>
              </a:ext>
            </a:extLst>
          </p:cNvPr>
          <p:cNvSpPr txBox="1">
            <a:spLocks/>
          </p:cNvSpPr>
          <p:nvPr/>
        </p:nvSpPr>
        <p:spPr>
          <a:xfrm>
            <a:off x="1811786" y="5567120"/>
            <a:ext cx="1332614" cy="482593"/>
          </a:xfrm>
          <a:prstGeom prst="rect">
            <a:avLst/>
          </a:prstGeom>
        </p:spPr>
        <p:txBody>
          <a:bodyPr vert="horz" lIns="54864" tIns="27432" rIns="54864" bIns="2743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74320">
              <a:buNone/>
            </a:pPr>
            <a:r>
              <a:rPr lang="es-ES_tradnl" sz="192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endParaRPr lang="es-ES" sz="2160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3FDFF4B1-0A1E-D04F-8A03-2B6E82B6F646}"/>
              </a:ext>
            </a:extLst>
          </p:cNvPr>
          <p:cNvSpPr txBox="1">
            <a:spLocks/>
          </p:cNvSpPr>
          <p:nvPr/>
        </p:nvSpPr>
        <p:spPr>
          <a:xfrm>
            <a:off x="6468824" y="5567120"/>
            <a:ext cx="2157909" cy="482593"/>
          </a:xfrm>
          <a:prstGeom prst="rect">
            <a:avLst/>
          </a:prstGeom>
        </p:spPr>
        <p:txBody>
          <a:bodyPr vert="horz" lIns="54864" tIns="27432" rIns="54864" bIns="2743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74320">
              <a:buNone/>
            </a:pPr>
            <a:r>
              <a:rPr lang="es-ES_tradnl" sz="192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endParaRPr lang="es-ES" sz="2160" u="sng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BD9CF3C-D9D5-E644-8B08-8753738EC1EF}"/>
              </a:ext>
            </a:extLst>
          </p:cNvPr>
          <p:cNvCxnSpPr>
            <a:cxnSpLocks/>
          </p:cNvCxnSpPr>
          <p:nvPr/>
        </p:nvCxnSpPr>
        <p:spPr>
          <a:xfrm flipH="1">
            <a:off x="2810868" y="2015335"/>
            <a:ext cx="1800157" cy="3057242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050E4256-F8A9-7746-BBDA-4DD0341D3D03}"/>
              </a:ext>
            </a:extLst>
          </p:cNvPr>
          <p:cNvCxnSpPr>
            <a:cxnSpLocks/>
          </p:cNvCxnSpPr>
          <p:nvPr/>
        </p:nvCxnSpPr>
        <p:spPr>
          <a:xfrm flipH="1" flipV="1">
            <a:off x="5441835" y="2015336"/>
            <a:ext cx="1755717" cy="2994985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2D7E29EC-B93A-F341-B2D3-29C1741B906B}"/>
              </a:ext>
            </a:extLst>
          </p:cNvPr>
          <p:cNvCxnSpPr>
            <a:cxnSpLocks/>
          </p:cNvCxnSpPr>
          <p:nvPr/>
        </p:nvCxnSpPr>
        <p:spPr>
          <a:xfrm flipV="1">
            <a:off x="4355286" y="5808416"/>
            <a:ext cx="1561330" cy="17989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3796C8C-5DD3-8D44-A293-5FA288CD1E7D}"/>
              </a:ext>
            </a:extLst>
          </p:cNvPr>
          <p:cNvSpPr/>
          <p:nvPr/>
        </p:nvSpPr>
        <p:spPr>
          <a:xfrm>
            <a:off x="10839663" y="325344"/>
            <a:ext cx="2347539" cy="876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E9069CA-BC52-1242-A511-88437295B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341" y="325344"/>
            <a:ext cx="870202" cy="87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7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>
            <a:extLst>
              <a:ext uri="{FF2B5EF4-FFF2-40B4-BE49-F238E27FC236}">
                <a16:creationId xmlns:a16="http://schemas.microsoft.com/office/drawing/2014/main" id="{4E765650-6C58-684B-9440-5F917AD3DA76}"/>
              </a:ext>
            </a:extLst>
          </p:cNvPr>
          <p:cNvSpPr/>
          <p:nvPr/>
        </p:nvSpPr>
        <p:spPr>
          <a:xfrm>
            <a:off x="4422704" y="1237925"/>
            <a:ext cx="1784613" cy="1664414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617220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 algn="ctr" defTabSz="617220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MIEMBROS</a:t>
            </a:r>
          </a:p>
          <a:p>
            <a:pPr algn="ctr" defTabSz="617220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</a:p>
        </p:txBody>
      </p:sp>
      <p:sp>
        <p:nvSpPr>
          <p:cNvPr id="9" name="Multiplicación 8">
            <a:extLst>
              <a:ext uri="{FF2B5EF4-FFF2-40B4-BE49-F238E27FC236}">
                <a16:creationId xmlns:a16="http://schemas.microsoft.com/office/drawing/2014/main" id="{E409E6A5-BCAB-9647-AF60-B94CBFB5BBCA}"/>
              </a:ext>
            </a:extLst>
          </p:cNvPr>
          <p:cNvSpPr/>
          <p:nvPr/>
        </p:nvSpPr>
        <p:spPr>
          <a:xfrm>
            <a:off x="2767173" y="1627551"/>
            <a:ext cx="954111" cy="885162"/>
          </a:xfrm>
          <a:prstGeom prst="mathMultiply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/>
            <a:endParaRPr lang="es-EC" sz="121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gual 9">
            <a:extLst>
              <a:ext uri="{FF2B5EF4-FFF2-40B4-BE49-F238E27FC236}">
                <a16:creationId xmlns:a16="http://schemas.microsoft.com/office/drawing/2014/main" id="{8B7DDBDF-1FC2-3240-8F5A-85A06E87EF74}"/>
              </a:ext>
            </a:extLst>
          </p:cNvPr>
          <p:cNvSpPr/>
          <p:nvPr/>
        </p:nvSpPr>
        <p:spPr>
          <a:xfrm>
            <a:off x="6705079" y="1796889"/>
            <a:ext cx="1613678" cy="773486"/>
          </a:xfrm>
          <a:prstGeom prst="mathEqual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/>
            <a:endParaRPr lang="es-EC" sz="121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193A650F-D9AF-5A40-B169-7087361CC441}"/>
              </a:ext>
            </a:extLst>
          </p:cNvPr>
          <p:cNvSpPr/>
          <p:nvPr/>
        </p:nvSpPr>
        <p:spPr>
          <a:xfrm>
            <a:off x="8693351" y="1748395"/>
            <a:ext cx="2733766" cy="870473"/>
          </a:xfrm>
          <a:prstGeom prst="roundRect">
            <a:avLst/>
          </a:prstGeom>
          <a:noFill/>
          <a:ln w="28575">
            <a:solidFill>
              <a:srgbClr val="E1A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/>
            <a:r>
              <a:rPr lang="es-ES" sz="28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##.###</a:t>
            </a:r>
          </a:p>
          <a:p>
            <a:pPr algn="ctr" defTabSz="617220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EVANGELICOS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412292F-1FBD-124C-89F4-4581477AB244}"/>
              </a:ext>
            </a:extLst>
          </p:cNvPr>
          <p:cNvSpPr txBox="1">
            <a:spLocks/>
          </p:cNvSpPr>
          <p:nvPr/>
        </p:nvSpPr>
        <p:spPr>
          <a:xfrm>
            <a:off x="0" y="450184"/>
            <a:ext cx="12191999" cy="406020"/>
          </a:xfrm>
          <a:prstGeom prst="rect">
            <a:avLst/>
          </a:prstGeom>
          <a:noFill/>
        </p:spPr>
        <p:txBody>
          <a:bodyPr vert="horz" lIns="243000" tIns="0" rIns="61722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08610"/>
            <a:r>
              <a:rPr lang="es-ES" sz="216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 DE IMPACTO</a:t>
            </a:r>
            <a:endParaRPr lang="es-EC" sz="216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33710D8-F157-974C-83EA-AA282B2C5103}"/>
              </a:ext>
            </a:extLst>
          </p:cNvPr>
          <p:cNvSpPr/>
          <p:nvPr/>
        </p:nvSpPr>
        <p:spPr>
          <a:xfrm>
            <a:off x="468669" y="1230580"/>
            <a:ext cx="1784613" cy="1664414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</a:t>
            </a:r>
          </a:p>
          <a:p>
            <a:pPr algn="ctr" defTabSz="617220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IGLESIAS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3AD2DDF5-6CD6-A343-9D6F-253FAFAD00C5}"/>
              </a:ext>
            </a:extLst>
          </p:cNvPr>
          <p:cNvSpPr/>
          <p:nvPr/>
        </p:nvSpPr>
        <p:spPr>
          <a:xfrm>
            <a:off x="3291376" y="4957005"/>
            <a:ext cx="3030694" cy="782182"/>
          </a:xfrm>
          <a:prstGeom prst="roundRect">
            <a:avLst/>
          </a:prstGeom>
          <a:noFill/>
          <a:ln w="28575">
            <a:solidFill>
              <a:srgbClr val="E1A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 defTabSz="617220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</a:p>
          <a:p>
            <a:pPr algn="r" defTabSz="617220"/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COMUNIDAD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8B7BC227-929E-4048-B2CC-6E4C779E0645}"/>
              </a:ext>
            </a:extLst>
          </p:cNvPr>
          <p:cNvSpPr/>
          <p:nvPr/>
        </p:nvSpPr>
        <p:spPr>
          <a:xfrm>
            <a:off x="678073" y="4202573"/>
            <a:ext cx="3039553" cy="782182"/>
          </a:xfrm>
          <a:prstGeom prst="roundRect">
            <a:avLst/>
          </a:prstGeom>
          <a:noFill/>
          <a:ln w="28575">
            <a:solidFill>
              <a:srgbClr val="E1A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17220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##.###</a:t>
            </a:r>
          </a:p>
          <a:p>
            <a:pPr defTabSz="617220"/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EVANGELICOS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319BE5B-E4B0-3F4F-A2AE-0503D825037B}"/>
              </a:ext>
            </a:extLst>
          </p:cNvPr>
          <p:cNvSpPr/>
          <p:nvPr/>
        </p:nvSpPr>
        <p:spPr>
          <a:xfrm>
            <a:off x="2578777" y="4080007"/>
            <a:ext cx="1425197" cy="1425197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6600"/>
            <a:endParaRPr lang="es-EC" sz="127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C486CC5-EB72-3D4E-804F-A9A9891DDBDF}"/>
              </a:ext>
            </a:extLst>
          </p:cNvPr>
          <p:cNvSpPr txBox="1"/>
          <p:nvPr/>
        </p:nvSpPr>
        <p:spPr>
          <a:xfrm>
            <a:off x="2989921" y="4297335"/>
            <a:ext cx="602908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7220"/>
            <a:r>
              <a:rPr lang="es-ES" sz="28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</p:txBody>
      </p:sp>
      <p:sp>
        <p:nvSpPr>
          <p:cNvPr id="31" name="Igual 30">
            <a:extLst>
              <a:ext uri="{FF2B5EF4-FFF2-40B4-BE49-F238E27FC236}">
                <a16:creationId xmlns:a16="http://schemas.microsoft.com/office/drawing/2014/main" id="{D3870217-6A7C-0E48-BB59-A5879A219B88}"/>
              </a:ext>
            </a:extLst>
          </p:cNvPr>
          <p:cNvSpPr/>
          <p:nvPr/>
        </p:nvSpPr>
        <p:spPr>
          <a:xfrm>
            <a:off x="6705079" y="5020032"/>
            <a:ext cx="1613678" cy="773486"/>
          </a:xfrm>
          <a:prstGeom prst="mathEqual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/>
            <a:endParaRPr lang="es-EC" sz="1215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92FB63D2-149B-8647-83DD-FE0B4DCA3578}"/>
              </a:ext>
            </a:extLst>
          </p:cNvPr>
          <p:cNvSpPr/>
          <p:nvPr/>
        </p:nvSpPr>
        <p:spPr>
          <a:xfrm>
            <a:off x="8785818" y="4984755"/>
            <a:ext cx="2733766" cy="870473"/>
          </a:xfrm>
          <a:prstGeom prst="roundRect">
            <a:avLst/>
          </a:prstGeom>
          <a:noFill/>
          <a:ln w="28575">
            <a:solidFill>
              <a:srgbClr val="E1A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/>
            <a:r>
              <a:rPr lang="es-ES" sz="28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##.###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 defTabSz="617220"/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IMPACTO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221248F-C44A-B64B-8C0B-6D4CE0A9AC79}"/>
              </a:ext>
            </a:extLst>
          </p:cNvPr>
          <p:cNvSpPr txBox="1"/>
          <p:nvPr/>
        </p:nvSpPr>
        <p:spPr>
          <a:xfrm>
            <a:off x="1200526" y="4984755"/>
            <a:ext cx="1288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7220"/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X100</a:t>
            </a:r>
            <a:endParaRPr 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4E9A11D-F2CE-B945-94CF-18750D41608B}"/>
              </a:ext>
            </a:extLst>
          </p:cNvPr>
          <p:cNvSpPr txBox="1"/>
          <p:nvPr/>
        </p:nvSpPr>
        <p:spPr>
          <a:xfrm>
            <a:off x="4019081" y="4861644"/>
            <a:ext cx="1425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7220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</a:t>
            </a:r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4CDBBCE-CC3E-B344-9609-3C642F6C0567}"/>
              </a:ext>
            </a:extLst>
          </p:cNvPr>
          <p:cNvSpPr/>
          <p:nvPr/>
        </p:nvSpPr>
        <p:spPr>
          <a:xfrm>
            <a:off x="10839663" y="325344"/>
            <a:ext cx="2347539" cy="87630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B5CC131-CD54-6147-B2DC-E5002C956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341" y="325344"/>
            <a:ext cx="870202" cy="87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56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0E3B298-B66E-3D4D-9430-2FD638DB15B9}"/>
              </a:ext>
            </a:extLst>
          </p:cNvPr>
          <p:cNvSpPr/>
          <p:nvPr/>
        </p:nvSpPr>
        <p:spPr>
          <a:xfrm>
            <a:off x="5414481" y="5715000"/>
            <a:ext cx="1138719" cy="94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6600"/>
            <a:endParaRPr lang="es-EC" sz="1273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" name="Título 12">
            <a:extLst>
              <a:ext uri="{FF2B5EF4-FFF2-40B4-BE49-F238E27FC236}">
                <a16:creationId xmlns:a16="http://schemas.microsoft.com/office/drawing/2014/main" id="{8E744A40-290E-9B4F-BCF0-B86F4B5C7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18" y="4947238"/>
            <a:ext cx="7716883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27432" rIns="54864" bIns="27432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548640" eaLnBrk="1" hangingPunct="1"/>
            <a:r>
              <a:rPr lang="es-EC" altLang="en-US" sz="2232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</a:p>
        </p:txBody>
      </p:sp>
      <p:sp>
        <p:nvSpPr>
          <p:cNvPr id="8" name="CuadroTexto 14">
            <a:extLst>
              <a:ext uri="{FF2B5EF4-FFF2-40B4-BE49-F238E27FC236}">
                <a16:creationId xmlns:a16="http://schemas.microsoft.com/office/drawing/2014/main" id="{934992E6-8339-1C43-A63C-A9AD2A08D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69" y="5715000"/>
            <a:ext cx="3570632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4864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C" altLang="en-US" sz="39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DISCÍPULOS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5F42968-D409-E54A-B2BA-D73C13F9A136}"/>
              </a:ext>
            </a:extLst>
          </p:cNvPr>
          <p:cNvSpPr/>
          <p:nvPr/>
        </p:nvSpPr>
        <p:spPr>
          <a:xfrm>
            <a:off x="10839663" y="325344"/>
            <a:ext cx="2347539" cy="876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A4FFF9-9656-E246-815C-2CA4BBF1F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341" y="325344"/>
            <a:ext cx="870202" cy="87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47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B5F785-FADB-2C41-B7AC-D67716C80FA3}"/>
              </a:ext>
            </a:extLst>
          </p:cNvPr>
          <p:cNvSpPr/>
          <p:nvPr/>
        </p:nvSpPr>
        <p:spPr>
          <a:xfrm>
            <a:off x="5237604" y="5715000"/>
            <a:ext cx="1756797" cy="94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6600"/>
            <a:endParaRPr lang="es-EC" sz="1273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3ED33C6-D8B0-F841-8DEA-6D643A28A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923" y="0"/>
            <a:ext cx="6488158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C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Vosotros también, poniendo toda diligencia por esto mismo, añadid a</a:t>
            </a:r>
            <a:endParaRPr lang="es-EC" sz="2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2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2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2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2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2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2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2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2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2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24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2160" dirty="0">
              <a:solidFill>
                <a:srgbClr val="E1AC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C" sz="2160" dirty="0">
              <a:solidFill>
                <a:srgbClr val="E1AC5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C" sz="2400" dirty="0">
                <a:solidFill>
                  <a:srgbClr val="E1AC5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 Pedro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2A80ED1-EA78-B04A-9BF6-A4ABC3268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864" y="1085936"/>
            <a:ext cx="6500137" cy="5107251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CA3073E6-B2C1-4549-84E4-5BFC82291969}"/>
              </a:ext>
            </a:extLst>
          </p:cNvPr>
          <p:cNvSpPr txBox="1"/>
          <p:nvPr/>
        </p:nvSpPr>
        <p:spPr>
          <a:xfrm>
            <a:off x="5844644" y="5674655"/>
            <a:ext cx="54271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320"/>
            <a:r>
              <a:rPr lang="es-ES" sz="1920" b="1" dirty="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FE</a:t>
            </a:r>
            <a:endParaRPr lang="es-EC" sz="1920" b="1" dirty="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04C4B5BF-5430-DB4F-94EC-0FA6F0796414}"/>
              </a:ext>
            </a:extLst>
          </p:cNvPr>
          <p:cNvSpPr txBox="1"/>
          <p:nvPr/>
        </p:nvSpPr>
        <p:spPr>
          <a:xfrm>
            <a:off x="5527756" y="4703057"/>
            <a:ext cx="117649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320"/>
            <a:r>
              <a:rPr lang="es-ES" sz="1920" b="1" dirty="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VIRTUD</a:t>
            </a:r>
            <a:endParaRPr lang="es-EC" sz="1920" b="1" dirty="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2">
            <a:extLst>
              <a:ext uri="{FF2B5EF4-FFF2-40B4-BE49-F238E27FC236}">
                <a16:creationId xmlns:a16="http://schemas.microsoft.com/office/drawing/2014/main" id="{CF6133A4-DF76-E94B-B8E4-C0EE118F5799}"/>
              </a:ext>
            </a:extLst>
          </p:cNvPr>
          <p:cNvSpPr txBox="1"/>
          <p:nvPr/>
        </p:nvSpPr>
        <p:spPr>
          <a:xfrm>
            <a:off x="4983588" y="3844275"/>
            <a:ext cx="226482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320"/>
            <a:r>
              <a:rPr lang="es-ES" sz="1920" b="1" dirty="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CONOCIMIENTO</a:t>
            </a:r>
            <a:endParaRPr lang="es-EC" sz="1920" b="1" dirty="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3">
            <a:extLst>
              <a:ext uri="{FF2B5EF4-FFF2-40B4-BE49-F238E27FC236}">
                <a16:creationId xmlns:a16="http://schemas.microsoft.com/office/drawing/2014/main" id="{19C51BF2-246E-A647-9EE4-81EBC9497724}"/>
              </a:ext>
            </a:extLst>
          </p:cNvPr>
          <p:cNvSpPr txBox="1"/>
          <p:nvPr/>
        </p:nvSpPr>
        <p:spPr>
          <a:xfrm>
            <a:off x="4894163" y="3191312"/>
            <a:ext cx="244367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320"/>
            <a:r>
              <a:rPr lang="es-ES" sz="1920" b="1" dirty="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DOMINIO PROPIO</a:t>
            </a:r>
            <a:endParaRPr lang="es-EC" sz="1920" b="1" dirty="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4">
            <a:extLst>
              <a:ext uri="{FF2B5EF4-FFF2-40B4-BE49-F238E27FC236}">
                <a16:creationId xmlns:a16="http://schemas.microsoft.com/office/drawing/2014/main" id="{C65F5270-7BC5-7046-BFA4-4F6B80BD3B4F}"/>
              </a:ext>
            </a:extLst>
          </p:cNvPr>
          <p:cNvSpPr txBox="1"/>
          <p:nvPr/>
        </p:nvSpPr>
        <p:spPr>
          <a:xfrm>
            <a:off x="5317417" y="2622807"/>
            <a:ext cx="159717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320"/>
            <a:r>
              <a:rPr lang="es-ES" sz="1920" b="1" dirty="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PACIENCIA</a:t>
            </a:r>
            <a:endParaRPr lang="es-EC" sz="1920" b="1" dirty="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6">
            <a:extLst>
              <a:ext uri="{FF2B5EF4-FFF2-40B4-BE49-F238E27FC236}">
                <a16:creationId xmlns:a16="http://schemas.microsoft.com/office/drawing/2014/main" id="{D35DEE7A-9A58-B546-93A7-2CE1D99B569E}"/>
              </a:ext>
            </a:extLst>
          </p:cNvPr>
          <p:cNvSpPr txBox="1"/>
          <p:nvPr/>
        </p:nvSpPr>
        <p:spPr>
          <a:xfrm>
            <a:off x="5525398" y="2100121"/>
            <a:ext cx="118120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320"/>
            <a:r>
              <a:rPr lang="es-ES" sz="1920" b="1" dirty="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PIEDAD</a:t>
            </a:r>
            <a:endParaRPr lang="es-EC" sz="1920" b="1" dirty="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7">
            <a:extLst>
              <a:ext uri="{FF2B5EF4-FFF2-40B4-BE49-F238E27FC236}">
                <a16:creationId xmlns:a16="http://schemas.microsoft.com/office/drawing/2014/main" id="{1A6D1B81-6003-E843-BEBD-30B6258336CE}"/>
              </a:ext>
            </a:extLst>
          </p:cNvPr>
          <p:cNvSpPr txBox="1"/>
          <p:nvPr/>
        </p:nvSpPr>
        <p:spPr>
          <a:xfrm>
            <a:off x="4557010" y="1675262"/>
            <a:ext cx="331282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320"/>
            <a:r>
              <a:rPr lang="es-ES" sz="1920" b="1" dirty="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AFECTO FRATERNAL</a:t>
            </a:r>
            <a:endParaRPr lang="es-EC" sz="1920" b="1" dirty="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8">
            <a:extLst>
              <a:ext uri="{FF2B5EF4-FFF2-40B4-BE49-F238E27FC236}">
                <a16:creationId xmlns:a16="http://schemas.microsoft.com/office/drawing/2014/main" id="{4798B5DF-7B24-8E4B-9793-95C20EC3EE43}"/>
              </a:ext>
            </a:extLst>
          </p:cNvPr>
          <p:cNvSpPr txBox="1"/>
          <p:nvPr/>
        </p:nvSpPr>
        <p:spPr>
          <a:xfrm>
            <a:off x="5619721" y="1223920"/>
            <a:ext cx="99256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320"/>
            <a:r>
              <a:rPr lang="es-ES" sz="1920" b="1" dirty="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AMOR</a:t>
            </a:r>
            <a:endParaRPr lang="es-EC" sz="1920" b="1" dirty="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A0982BF-2DC2-194D-87AD-54165CDA6B52}"/>
              </a:ext>
            </a:extLst>
          </p:cNvPr>
          <p:cNvSpPr/>
          <p:nvPr/>
        </p:nvSpPr>
        <p:spPr>
          <a:xfrm>
            <a:off x="10839663" y="325344"/>
            <a:ext cx="2347539" cy="8763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9F8E285-8E55-A149-A8BE-E0D47693D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341" y="325344"/>
            <a:ext cx="870202" cy="87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18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Flat Color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259"/>
      </a:accent1>
      <a:accent2>
        <a:srgbClr val="F2C355"/>
      </a:accent2>
      <a:accent3>
        <a:srgbClr val="D2789F"/>
      </a:accent3>
      <a:accent4>
        <a:srgbClr val="A86BAA"/>
      </a:accent4>
      <a:accent5>
        <a:srgbClr val="544B80"/>
      </a:accent5>
      <a:accent6>
        <a:srgbClr val="5182BA"/>
      </a:accent6>
      <a:hlink>
        <a:srgbClr val="0563C1"/>
      </a:hlink>
      <a:folHlink>
        <a:srgbClr val="954F72"/>
      </a:folHlink>
    </a:clrScheme>
    <a:fontScheme name="Justus Bold &amp; Justus oldstyle">
      <a:majorFont>
        <a:latin typeface="Justus Bold"/>
        <a:ea typeface=""/>
        <a:cs typeface=""/>
      </a:majorFont>
      <a:minorFont>
        <a:latin typeface="Justus old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213</Words>
  <Application>Microsoft Macintosh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Justus Bold</vt:lpstr>
      <vt:lpstr>Justus oldstyle</vt:lpstr>
      <vt:lpstr>1_Tema de 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Joshua Duque</dc:creator>
  <cp:lastModifiedBy>Gabriel Vidal</cp:lastModifiedBy>
  <cp:revision>11</cp:revision>
  <dcterms:created xsi:type="dcterms:W3CDTF">2022-01-19T19:55:50Z</dcterms:created>
  <dcterms:modified xsi:type="dcterms:W3CDTF">2022-01-20T17:15:16Z</dcterms:modified>
</cp:coreProperties>
</file>