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5" r:id="rId2"/>
  </p:sldMasterIdLst>
  <p:notesMasterIdLst>
    <p:notesMasterId r:id="rId59"/>
  </p:notesMasterIdLst>
  <p:sldIdLst>
    <p:sldId id="352" r:id="rId3"/>
    <p:sldId id="322" r:id="rId4"/>
    <p:sldId id="353" r:id="rId5"/>
    <p:sldId id="354" r:id="rId6"/>
    <p:sldId id="355" r:id="rId7"/>
    <p:sldId id="305" r:id="rId8"/>
    <p:sldId id="365" r:id="rId9"/>
    <p:sldId id="303" r:id="rId10"/>
    <p:sldId id="310" r:id="rId11"/>
    <p:sldId id="311" r:id="rId12"/>
    <p:sldId id="312" r:id="rId13"/>
    <p:sldId id="313" r:id="rId14"/>
    <p:sldId id="314" r:id="rId15"/>
    <p:sldId id="309" r:id="rId16"/>
    <p:sldId id="315" r:id="rId17"/>
    <p:sldId id="316" r:id="rId18"/>
    <p:sldId id="317" r:id="rId19"/>
    <p:sldId id="318" r:id="rId20"/>
    <p:sldId id="304" r:id="rId21"/>
    <p:sldId id="324" r:id="rId22"/>
    <p:sldId id="366" r:id="rId23"/>
    <p:sldId id="367" r:id="rId24"/>
    <p:sldId id="288" r:id="rId25"/>
    <p:sldId id="290" r:id="rId26"/>
    <p:sldId id="273" r:id="rId27"/>
    <p:sldId id="295" r:id="rId28"/>
    <p:sldId id="368" r:id="rId29"/>
    <p:sldId id="369" r:id="rId30"/>
    <p:sldId id="337" r:id="rId31"/>
    <p:sldId id="377" r:id="rId32"/>
    <p:sldId id="378" r:id="rId33"/>
    <p:sldId id="379" r:id="rId34"/>
    <p:sldId id="380" r:id="rId35"/>
    <p:sldId id="338" r:id="rId36"/>
    <p:sldId id="323" r:id="rId37"/>
    <p:sldId id="282" r:id="rId38"/>
    <p:sldId id="332" r:id="rId39"/>
    <p:sldId id="373" r:id="rId40"/>
    <p:sldId id="374" r:id="rId41"/>
    <p:sldId id="276" r:id="rId42"/>
    <p:sldId id="375" r:id="rId43"/>
    <p:sldId id="387" r:id="rId44"/>
    <p:sldId id="383" r:id="rId45"/>
    <p:sldId id="277" r:id="rId46"/>
    <p:sldId id="381" r:id="rId47"/>
    <p:sldId id="269" r:id="rId48"/>
    <p:sldId id="382" r:id="rId49"/>
    <p:sldId id="292" r:id="rId50"/>
    <p:sldId id="386" r:id="rId51"/>
    <p:sldId id="268" r:id="rId52"/>
    <p:sldId id="384" r:id="rId53"/>
    <p:sldId id="385" r:id="rId54"/>
    <p:sldId id="271" r:id="rId55"/>
    <p:sldId id="265" r:id="rId56"/>
    <p:sldId id="340" r:id="rId57"/>
    <p:sldId id="298" r:id="rId58"/>
  </p:sldIdLst>
  <p:sldSz cx="12192000" cy="6858000"/>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912" autoAdjust="0"/>
    <p:restoredTop sz="94660"/>
  </p:normalViewPr>
  <p:slideViewPr>
    <p:cSldViewPr snapToGrid="0">
      <p:cViewPr varScale="1">
        <p:scale>
          <a:sx n="40" d="100"/>
          <a:sy n="40" d="100"/>
        </p:scale>
        <p:origin x="141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61" Type="http://schemas.openxmlformats.org/officeDocument/2006/relationships/viewProps" Target="view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UY"/>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DD2DAC-0A47-4F7B-9295-0D8574F3CDFC}" type="datetimeFigureOut">
              <a:rPr lang="es-UY" smtClean="0"/>
              <a:t>19/1/2022</a:t>
            </a:fld>
            <a:endParaRPr lang="es-UY"/>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UY"/>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UY"/>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9D96EF-9E11-47D9-B02E-B644100992F5}" type="slidenum">
              <a:rPr lang="es-UY" smtClean="0"/>
              <a:t>‹Nº›</a:t>
            </a:fld>
            <a:endParaRPr lang="es-UY"/>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Marcador de imagen de diapositiva">
            <a:extLst>
              <a:ext uri="{FF2B5EF4-FFF2-40B4-BE49-F238E27FC236}">
                <a16:creationId xmlns:a16="http://schemas.microsoft.com/office/drawing/2014/main" id="{85CB4CE8-1C82-4746-BA50-C126D4E3D1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2 Marcador de notas">
            <a:extLst>
              <a:ext uri="{FF2B5EF4-FFF2-40B4-BE49-F238E27FC236}">
                <a16:creationId xmlns:a16="http://schemas.microsoft.com/office/drawing/2014/main" id="{D03086FD-6A70-4C77-AA5A-04F4B06E9DA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UY" altLang="es-ES"/>
          </a:p>
        </p:txBody>
      </p:sp>
      <p:sp>
        <p:nvSpPr>
          <p:cNvPr id="52228" name="3 Marcador de número de diapositiva">
            <a:extLst>
              <a:ext uri="{FF2B5EF4-FFF2-40B4-BE49-F238E27FC236}">
                <a16:creationId xmlns:a16="http://schemas.microsoft.com/office/drawing/2014/main" id="{1FB8A0C4-7723-4887-A7A1-90449DF7D47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EC1B4FC-7FCE-47DC-9149-457401720034}" type="slidenum">
              <a:rPr lang="es-UY" altLang="es-ES" sz="1300" smtClean="0">
                <a:latin typeface="Arial" panose="020B0604020202020204" pitchFamily="34" charset="0"/>
              </a:rPr>
              <a:pPr>
                <a:spcBef>
                  <a:spcPct val="0"/>
                </a:spcBef>
              </a:pPr>
              <a:t>41</a:t>
            </a:fld>
            <a:endParaRPr lang="es-UY" altLang="es-ES" sz="130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Marcador de imagen de diapositiva">
            <a:extLst>
              <a:ext uri="{FF2B5EF4-FFF2-40B4-BE49-F238E27FC236}">
                <a16:creationId xmlns:a16="http://schemas.microsoft.com/office/drawing/2014/main" id="{85CB4CE8-1C82-4746-BA50-C126D4E3D1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2 Marcador de notas">
            <a:extLst>
              <a:ext uri="{FF2B5EF4-FFF2-40B4-BE49-F238E27FC236}">
                <a16:creationId xmlns:a16="http://schemas.microsoft.com/office/drawing/2014/main" id="{D03086FD-6A70-4C77-AA5A-04F4B06E9DA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UY" altLang="es-ES"/>
          </a:p>
        </p:txBody>
      </p:sp>
      <p:sp>
        <p:nvSpPr>
          <p:cNvPr id="52228" name="3 Marcador de número de diapositiva">
            <a:extLst>
              <a:ext uri="{FF2B5EF4-FFF2-40B4-BE49-F238E27FC236}">
                <a16:creationId xmlns:a16="http://schemas.microsoft.com/office/drawing/2014/main" id="{1FB8A0C4-7723-4887-A7A1-90449DF7D47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EC1B4FC-7FCE-47DC-9149-457401720034}" type="slidenum">
              <a:rPr lang="es-UY" altLang="es-ES" sz="1300" smtClean="0">
                <a:latin typeface="Arial" panose="020B0604020202020204" pitchFamily="34" charset="0"/>
              </a:rPr>
              <a:pPr>
                <a:spcBef>
                  <a:spcPct val="0"/>
                </a:spcBef>
              </a:pPr>
              <a:t>43</a:t>
            </a:fld>
            <a:endParaRPr lang="es-UY" altLang="es-ES" sz="1300">
              <a:latin typeface="Arial" panose="020B0604020202020204" pitchFamily="34" charset="0"/>
            </a:endParaRPr>
          </a:p>
        </p:txBody>
      </p:sp>
    </p:spTree>
    <p:extLst>
      <p:ext uri="{BB962C8B-B14F-4D97-AF65-F5344CB8AC3E}">
        <p14:creationId xmlns:p14="http://schemas.microsoft.com/office/powerpoint/2010/main" val="3092045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Marcador de imagen de diapositiva">
            <a:extLst>
              <a:ext uri="{FF2B5EF4-FFF2-40B4-BE49-F238E27FC236}">
                <a16:creationId xmlns:a16="http://schemas.microsoft.com/office/drawing/2014/main" id="{BF899DE2-4900-464C-BD98-01C978FD2D3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2 Marcador de notas">
            <a:extLst>
              <a:ext uri="{FF2B5EF4-FFF2-40B4-BE49-F238E27FC236}">
                <a16:creationId xmlns:a16="http://schemas.microsoft.com/office/drawing/2014/main" id="{C02A8159-E9EE-49D6-946E-A94B9B6E52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UY" altLang="es-ES"/>
          </a:p>
        </p:txBody>
      </p:sp>
      <p:sp>
        <p:nvSpPr>
          <p:cNvPr id="43012" name="3 Marcador de número de diapositiva">
            <a:extLst>
              <a:ext uri="{FF2B5EF4-FFF2-40B4-BE49-F238E27FC236}">
                <a16:creationId xmlns:a16="http://schemas.microsoft.com/office/drawing/2014/main" id="{99A19B2B-93C0-44C6-9A9D-081B5CFC2D9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C8B4249-F782-455D-B969-B0D1F05157F4}" type="slidenum">
              <a:rPr lang="es-UY" altLang="es-ES" sz="1300" smtClean="0">
                <a:latin typeface="Arial" panose="020B0604020202020204" pitchFamily="34" charset="0"/>
              </a:rPr>
              <a:pPr>
                <a:spcBef>
                  <a:spcPct val="0"/>
                </a:spcBef>
              </a:pPr>
              <a:t>47</a:t>
            </a:fld>
            <a:endParaRPr lang="es-UY" altLang="es-ES" sz="1300">
              <a:latin typeface="Arial" panose="020B0604020202020204" pitchFamily="34" charset="0"/>
            </a:endParaRPr>
          </a:p>
        </p:txBody>
      </p:sp>
    </p:spTree>
    <p:extLst>
      <p:ext uri="{BB962C8B-B14F-4D97-AF65-F5344CB8AC3E}">
        <p14:creationId xmlns:p14="http://schemas.microsoft.com/office/powerpoint/2010/main" val="3994891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hasCustomPrompt="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pPr>
              <a:defRPr/>
            </a:pPr>
            <a:fld id="{863C30B1-B467-4E83-834E-8E37E3DB0C74}" type="datetimeFigureOut">
              <a:rPr lang="es-ES" smtClean="0"/>
              <a:t>19/01/2022</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AC707D9-4BB7-4BD9-906E-7805114AE028}" type="slidenum">
              <a:rPr lang="es-ES" altLang="es-UY" smtClean="0"/>
              <a:t>‹Nº›</a:t>
            </a:fld>
            <a:endParaRPr lang="es-ES" altLang="es-UY"/>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hasCustomPrompt="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pPr>
              <a:defRPr/>
            </a:pPr>
            <a:fld id="{0CEBED07-23F0-4946-9130-693EA84AC113}" type="datetimeFigureOut">
              <a:rPr lang="es-ES" smtClean="0"/>
              <a:t>19/01/2022</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2B04A75-840E-4FAA-A13C-FA2DB5111189}" type="slidenum">
              <a:rPr lang="es-ES" altLang="es-UY" smtClean="0"/>
              <a:t>‹Nº›</a:t>
            </a:fld>
            <a:endParaRPr lang="es-ES" altLang="es-U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hasCustomPrompt="1"/>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hasCustomPrompt="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pPr>
              <a:defRPr/>
            </a:pPr>
            <a:fld id="{0CEBED07-23F0-4946-9130-693EA84AC113}" type="datetimeFigureOut">
              <a:rPr lang="es-ES" smtClean="0"/>
              <a:t>19/01/2022</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2B04A75-840E-4FAA-A13C-FA2DB5111189}" type="slidenum">
              <a:rPr lang="es-ES" altLang="es-UY" smtClean="0"/>
              <a:t>‹Nº›</a:t>
            </a:fld>
            <a:endParaRPr lang="es-ES" altLang="es-UY"/>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hasCustomPrompt="1"/>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pPr>
              <a:defRPr/>
            </a:pPr>
            <a:fld id="{0CEBED07-23F0-4946-9130-693EA84AC113}" type="datetimeFigureOut">
              <a:rPr lang="es-ES" smtClean="0"/>
              <a:t>19/01/2022</a:t>
            </a:fld>
            <a:endParaRPr lang="es-ES"/>
          </a:p>
        </p:txBody>
      </p:sp>
      <p:sp>
        <p:nvSpPr>
          <p:cNvPr id="6" name="Footer Placeholder 5"/>
          <p:cNvSpPr>
            <a:spLocks noGrp="1"/>
          </p:cNvSpPr>
          <p:nvPr>
            <p:ph type="ftr" sz="quarter" idx="11"/>
          </p:nvPr>
        </p:nvSpPr>
        <p:spPr/>
        <p:txBody>
          <a:bodyPr/>
          <a:lstStyle/>
          <a:p>
            <a:pPr>
              <a:defRPr/>
            </a:pPr>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2B04A75-840E-4FAA-A13C-FA2DB5111189}" type="slidenum">
              <a:rPr lang="es-ES" altLang="es-UY" smtClean="0"/>
              <a:t>‹Nº›</a:t>
            </a:fld>
            <a:endParaRPr lang="es-ES" altLang="es-UY"/>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hasCustomPrompt="1"/>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hasCustomPrompt="1"/>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pPr>
              <a:defRPr/>
            </a:pPr>
            <a:fld id="{0CEBED07-23F0-4946-9130-693EA84AC113}" type="datetimeFigureOut">
              <a:rPr lang="es-ES" smtClean="0"/>
              <a:t>19/01/2022</a:t>
            </a:fld>
            <a:endParaRPr lang="es-ES"/>
          </a:p>
        </p:txBody>
      </p:sp>
      <p:sp>
        <p:nvSpPr>
          <p:cNvPr id="6" name="Footer Placeholder 5"/>
          <p:cNvSpPr>
            <a:spLocks noGrp="1"/>
          </p:cNvSpPr>
          <p:nvPr>
            <p:ph type="ftr" sz="quarter" idx="11"/>
          </p:nvPr>
        </p:nvSpPr>
        <p:spPr/>
        <p:txBody>
          <a:bodyPr/>
          <a:lstStyle/>
          <a:p>
            <a:pPr>
              <a:defRPr/>
            </a:pPr>
            <a:endParaRPr lang="es-E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2B04A75-840E-4FAA-A13C-FA2DB5111189}" type="slidenum">
              <a:rPr lang="es-ES" altLang="es-UY" smtClean="0"/>
              <a:t>‹Nº›</a:t>
            </a:fld>
            <a:endParaRPr lang="es-ES" altLang="es-UY"/>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hasCustomPrompt="1"/>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hasCustomPrompt="1"/>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pPr>
              <a:defRPr/>
            </a:pPr>
            <a:fld id="{0CEBED07-23F0-4946-9130-693EA84AC113}" type="datetimeFigureOut">
              <a:rPr lang="es-ES" smtClean="0"/>
              <a:t>19/01/2022</a:t>
            </a:fld>
            <a:endParaRPr lang="es-ES"/>
          </a:p>
        </p:txBody>
      </p:sp>
      <p:sp>
        <p:nvSpPr>
          <p:cNvPr id="6" name="Footer Placeholder 5"/>
          <p:cNvSpPr>
            <a:spLocks noGrp="1"/>
          </p:cNvSpPr>
          <p:nvPr>
            <p:ph type="ftr" sz="quarter" idx="11"/>
          </p:nvPr>
        </p:nvSpPr>
        <p:spPr/>
        <p:txBody>
          <a:bodyPr/>
          <a:lstStyle/>
          <a:p>
            <a:pPr>
              <a:defRPr/>
            </a:pPr>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2B04A75-840E-4FAA-A13C-FA2DB5111189}" type="slidenum">
              <a:rPr lang="es-ES" altLang="es-UY" smtClean="0"/>
              <a:t>‹Nº›</a:t>
            </a:fld>
            <a:endParaRPr lang="es-ES" altLang="es-UY"/>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hasCustomPrompt="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a:defRPr/>
            </a:pPr>
            <a:fld id="{B47B16D0-E33A-4F19-A263-1020174D79E0}" type="datetimeFigureOut">
              <a:rPr lang="es-ES" smtClean="0"/>
              <a:t>19/01/2022</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8A98E5C-EF3F-4FF2-8D1C-373CF6A3B6DA}" type="slidenum">
              <a:rPr lang="es-ES" altLang="es-UY" smtClean="0"/>
              <a:t>‹Nº›</a:t>
            </a:fld>
            <a:endParaRPr lang="es-ES" altLang="es-UY"/>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hasCustomPrompt="1"/>
          </p:nvPr>
        </p:nvSpPr>
        <p:spPr>
          <a:xfrm>
            <a:off x="2589212" y="627405"/>
            <a:ext cx="6477000" cy="52838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a:defRPr/>
            </a:pPr>
            <a:fld id="{6682DF31-3D3F-4A6E-8AF6-27C82ED57D63}" type="datetimeFigureOut">
              <a:rPr lang="es-ES" smtClean="0"/>
              <a:t>19/01/2022</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B645122-F0C4-485B-9216-08AA7855FBCC}" type="slidenum">
              <a:rPr lang="es-ES" altLang="es-UY" smtClean="0"/>
              <a:t>‹Nº›</a:t>
            </a:fld>
            <a:endParaRPr lang="es-ES" altLang="es-UY"/>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hasCustomPrompt="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EC05C685-6003-4A87-B5BE-33B1F7DA194E}" type="datetimeFigureOut">
              <a:rPr lang="es-UY" smtClean="0"/>
              <a:t>19/1/2022</a:t>
            </a:fld>
            <a:endParaRPr lang="es-UY"/>
          </a:p>
        </p:txBody>
      </p:sp>
      <p:sp>
        <p:nvSpPr>
          <p:cNvPr id="5" name="Footer Placeholder 4"/>
          <p:cNvSpPr>
            <a:spLocks noGrp="1"/>
          </p:cNvSpPr>
          <p:nvPr>
            <p:ph type="ftr" sz="quarter" idx="11"/>
          </p:nvPr>
        </p:nvSpPr>
        <p:spPr/>
        <p:txBody>
          <a:bodyPr/>
          <a:lstStyle/>
          <a:p>
            <a:endParaRPr lang="es-UY"/>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92CF917-4944-4313-9AF6-1156D40123E6}" type="slidenum">
              <a:rPr lang="es-UY" smtClean="0"/>
              <a:t>‹Nº›</a:t>
            </a:fld>
            <a:endParaRPr lang="es-UY"/>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hasCustomPrompt="1"/>
          </p:nvPr>
        </p:nvSpPr>
        <p:spPr>
          <a:xfrm>
            <a:off x="2589212" y="2133600"/>
            <a:ext cx="8915400" cy="377762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C05C685-6003-4A87-B5BE-33B1F7DA194E}" type="datetimeFigureOut">
              <a:rPr lang="es-UY" smtClean="0"/>
              <a:t>19/1/2022</a:t>
            </a:fld>
            <a:endParaRPr lang="es-UY"/>
          </a:p>
        </p:txBody>
      </p:sp>
      <p:sp>
        <p:nvSpPr>
          <p:cNvPr id="5" name="Footer Placeholder 4"/>
          <p:cNvSpPr>
            <a:spLocks noGrp="1"/>
          </p:cNvSpPr>
          <p:nvPr>
            <p:ph type="ftr" sz="quarter" idx="11"/>
          </p:nvPr>
        </p:nvSpPr>
        <p:spPr/>
        <p:txBody>
          <a:bodyPr/>
          <a:lstStyle/>
          <a:p>
            <a:endParaRPr lang="es-UY"/>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92CF917-4944-4313-9AF6-1156D40123E6}" type="slidenum">
              <a:rPr lang="es-UY" smtClean="0"/>
              <a:t>‹Nº›</a:t>
            </a:fld>
            <a:endParaRPr lang="es-UY"/>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hasCustomPrompt="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EC05C685-6003-4A87-B5BE-33B1F7DA194E}" type="datetimeFigureOut">
              <a:rPr lang="es-UY" smtClean="0"/>
              <a:t>19/1/2022</a:t>
            </a:fld>
            <a:endParaRPr lang="es-UY"/>
          </a:p>
        </p:txBody>
      </p:sp>
      <p:sp>
        <p:nvSpPr>
          <p:cNvPr id="5" name="Footer Placeholder 4"/>
          <p:cNvSpPr>
            <a:spLocks noGrp="1"/>
          </p:cNvSpPr>
          <p:nvPr>
            <p:ph type="ftr" sz="quarter" idx="11"/>
          </p:nvPr>
        </p:nvSpPr>
        <p:spPr/>
        <p:txBody>
          <a:bodyPr/>
          <a:lstStyle/>
          <a:p>
            <a:endParaRPr lang="es-UY"/>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92CF917-4944-4313-9AF6-1156D40123E6}" type="slidenum">
              <a:rPr lang="es-UY" smtClean="0"/>
              <a:t>‹Nº›</a:t>
            </a:fld>
            <a:endParaRPr lang="es-U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hasCustomPrompt="1"/>
          </p:nvPr>
        </p:nvSpPr>
        <p:spPr>
          <a:xfrm>
            <a:off x="2589212" y="2133600"/>
            <a:ext cx="8915400" cy="377762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a:defRPr/>
            </a:pPr>
            <a:fld id="{7DD6C910-75AB-4071-B1FD-DD5C19D2BF33}" type="datetimeFigureOut">
              <a:rPr lang="es-ES" smtClean="0"/>
              <a:t>19/01/2022</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7217D1-5D75-4FF9-BE91-35C31562DE9D}" type="slidenum">
              <a:rPr lang="es-ES" altLang="es-UY" smtClean="0"/>
              <a:t>‹Nº›</a:t>
            </a:fld>
            <a:endParaRPr lang="es-ES" altLang="es-UY"/>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hasCustomPrompt="1"/>
          </p:nvPr>
        </p:nvSpPr>
        <p:spPr>
          <a:xfrm>
            <a:off x="2589212" y="2133600"/>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hasCustomPrompt="1"/>
          </p:nvPr>
        </p:nvSpPr>
        <p:spPr>
          <a:xfrm>
            <a:off x="7190747" y="2126222"/>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C05C685-6003-4A87-B5BE-33B1F7DA194E}" type="datetimeFigureOut">
              <a:rPr lang="es-UY" smtClean="0"/>
              <a:t>19/1/2022</a:t>
            </a:fld>
            <a:endParaRPr lang="es-UY"/>
          </a:p>
        </p:txBody>
      </p:sp>
      <p:sp>
        <p:nvSpPr>
          <p:cNvPr id="6" name="Footer Placeholder 5"/>
          <p:cNvSpPr>
            <a:spLocks noGrp="1"/>
          </p:cNvSpPr>
          <p:nvPr>
            <p:ph type="ftr" sz="quarter" idx="11"/>
          </p:nvPr>
        </p:nvSpPr>
        <p:spPr/>
        <p:txBody>
          <a:bodyPr/>
          <a:lstStyle/>
          <a:p>
            <a:endParaRPr lang="es-UY"/>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92CF917-4944-4313-9AF6-1156D40123E6}" type="slidenum">
              <a:rPr lang="es-UY" smtClean="0"/>
              <a:t>‹Nº›</a:t>
            </a:fld>
            <a:endParaRPr lang="es-UY"/>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hasCustomPrompt="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hasCustomPrompt="1"/>
          </p:nvPr>
        </p:nvSpPr>
        <p:spPr>
          <a:xfrm>
            <a:off x="2589212" y="2548966"/>
            <a:ext cx="4342893"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hasCustomPrompt="1"/>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hasCustomPrompt="1"/>
          </p:nvPr>
        </p:nvSpPr>
        <p:spPr>
          <a:xfrm>
            <a:off x="7166957" y="2545738"/>
            <a:ext cx="4338674"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EC05C685-6003-4A87-B5BE-33B1F7DA194E}" type="datetimeFigureOut">
              <a:rPr lang="es-UY" smtClean="0"/>
              <a:t>19/1/2022</a:t>
            </a:fld>
            <a:endParaRPr lang="es-UY"/>
          </a:p>
        </p:txBody>
      </p:sp>
      <p:sp>
        <p:nvSpPr>
          <p:cNvPr id="8" name="Footer Placeholder 7"/>
          <p:cNvSpPr>
            <a:spLocks noGrp="1"/>
          </p:cNvSpPr>
          <p:nvPr>
            <p:ph type="ftr" sz="quarter" idx="11"/>
          </p:nvPr>
        </p:nvSpPr>
        <p:spPr/>
        <p:txBody>
          <a:bodyPr/>
          <a:lstStyle/>
          <a:p>
            <a:endParaRPr lang="es-UY"/>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92CF917-4944-4313-9AF6-1156D40123E6}" type="slidenum">
              <a:rPr lang="es-UY" smtClean="0"/>
              <a:t>‹Nº›</a:t>
            </a:fld>
            <a:endParaRPr lang="es-UY"/>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EC05C685-6003-4A87-B5BE-33B1F7DA194E}" type="datetimeFigureOut">
              <a:rPr lang="es-UY" smtClean="0"/>
              <a:t>19/1/2022</a:t>
            </a:fld>
            <a:endParaRPr lang="es-UY"/>
          </a:p>
        </p:txBody>
      </p:sp>
      <p:sp>
        <p:nvSpPr>
          <p:cNvPr id="4" name="Footer Placeholder 3"/>
          <p:cNvSpPr>
            <a:spLocks noGrp="1"/>
          </p:cNvSpPr>
          <p:nvPr>
            <p:ph type="ftr" sz="quarter" idx="11"/>
          </p:nvPr>
        </p:nvSpPr>
        <p:spPr/>
        <p:txBody>
          <a:bodyPr/>
          <a:lstStyle/>
          <a:p>
            <a:endParaRPr lang="es-UY"/>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92CF917-4944-4313-9AF6-1156D40123E6}" type="slidenum">
              <a:rPr lang="es-UY" smtClean="0"/>
              <a:t>‹Nº›</a:t>
            </a:fld>
            <a:endParaRPr lang="es-UY"/>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05C685-6003-4A87-B5BE-33B1F7DA194E}" type="datetimeFigureOut">
              <a:rPr lang="es-UY" smtClean="0"/>
              <a:t>19/1/2022</a:t>
            </a:fld>
            <a:endParaRPr lang="es-UY"/>
          </a:p>
        </p:txBody>
      </p:sp>
      <p:sp>
        <p:nvSpPr>
          <p:cNvPr id="3" name="Footer Placeholder 2"/>
          <p:cNvSpPr>
            <a:spLocks noGrp="1"/>
          </p:cNvSpPr>
          <p:nvPr>
            <p:ph type="ftr" sz="quarter" idx="11"/>
          </p:nvPr>
        </p:nvSpPr>
        <p:spPr/>
        <p:txBody>
          <a:bodyPr/>
          <a:lstStyle/>
          <a:p>
            <a:endParaRPr lang="es-UY"/>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92CF917-4944-4313-9AF6-1156D40123E6}" type="slidenum">
              <a:rPr lang="es-UY" smtClean="0"/>
              <a:t>‹Nº›</a:t>
            </a:fld>
            <a:endParaRPr lang="es-UY"/>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hasCustomPrompt="1"/>
          </p:nvPr>
        </p:nvSpPr>
        <p:spPr>
          <a:xfrm>
            <a:off x="6323012" y="446088"/>
            <a:ext cx="5181600" cy="5414963"/>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hasCustomPrompt="1"/>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EC05C685-6003-4A87-B5BE-33B1F7DA194E}" type="datetimeFigureOut">
              <a:rPr lang="es-UY" smtClean="0"/>
              <a:t>19/1/2022</a:t>
            </a:fld>
            <a:endParaRPr lang="es-UY"/>
          </a:p>
        </p:txBody>
      </p:sp>
      <p:sp>
        <p:nvSpPr>
          <p:cNvPr id="6" name="Footer Placeholder 5"/>
          <p:cNvSpPr>
            <a:spLocks noGrp="1"/>
          </p:cNvSpPr>
          <p:nvPr>
            <p:ph type="ftr" sz="quarter" idx="11"/>
          </p:nvPr>
        </p:nvSpPr>
        <p:spPr/>
        <p:txBody>
          <a:bodyPr/>
          <a:lstStyle/>
          <a:p>
            <a:endParaRPr lang="es-UY"/>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92CF917-4944-4313-9AF6-1156D40123E6}" type="slidenum">
              <a:rPr lang="es-UY" smtClean="0"/>
              <a:t>‹Nº›</a:t>
            </a:fld>
            <a:endParaRPr lang="es-UY"/>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hasCustomPrompt="1"/>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EC05C685-6003-4A87-B5BE-33B1F7DA194E}" type="datetimeFigureOut">
              <a:rPr lang="es-UY" smtClean="0"/>
              <a:t>19/1/2022</a:t>
            </a:fld>
            <a:endParaRPr lang="es-UY"/>
          </a:p>
        </p:txBody>
      </p:sp>
      <p:sp>
        <p:nvSpPr>
          <p:cNvPr id="6" name="Footer Placeholder 5"/>
          <p:cNvSpPr>
            <a:spLocks noGrp="1"/>
          </p:cNvSpPr>
          <p:nvPr>
            <p:ph type="ftr" sz="quarter" idx="11"/>
          </p:nvPr>
        </p:nvSpPr>
        <p:spPr/>
        <p:txBody>
          <a:bodyPr/>
          <a:lstStyle/>
          <a:p>
            <a:endParaRPr lang="es-UY"/>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92CF917-4944-4313-9AF6-1156D40123E6}" type="slidenum">
              <a:rPr lang="es-UY" smtClean="0"/>
              <a:t>‹Nº›</a:t>
            </a:fld>
            <a:endParaRPr lang="es-UY"/>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hasCustomPrompt="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EC05C685-6003-4A87-B5BE-33B1F7DA194E}" type="datetimeFigureOut">
              <a:rPr lang="es-UY" smtClean="0"/>
              <a:t>19/1/2022</a:t>
            </a:fld>
            <a:endParaRPr lang="es-UY"/>
          </a:p>
        </p:txBody>
      </p:sp>
      <p:sp>
        <p:nvSpPr>
          <p:cNvPr id="5" name="Footer Placeholder 4"/>
          <p:cNvSpPr>
            <a:spLocks noGrp="1"/>
          </p:cNvSpPr>
          <p:nvPr>
            <p:ph type="ftr" sz="quarter" idx="11"/>
          </p:nvPr>
        </p:nvSpPr>
        <p:spPr/>
        <p:txBody>
          <a:bodyPr/>
          <a:lstStyle/>
          <a:p>
            <a:endParaRPr lang="es-UY"/>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92CF917-4944-4313-9AF6-1156D40123E6}" type="slidenum">
              <a:rPr lang="es-UY" smtClean="0"/>
              <a:t>‹Nº›</a:t>
            </a:fld>
            <a:endParaRPr lang="es-UY"/>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hasCustomPrompt="1"/>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hasCustomPrompt="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EC05C685-6003-4A87-B5BE-33B1F7DA194E}" type="datetimeFigureOut">
              <a:rPr lang="es-UY" smtClean="0"/>
              <a:t>19/1/2022</a:t>
            </a:fld>
            <a:endParaRPr lang="es-UY"/>
          </a:p>
        </p:txBody>
      </p:sp>
      <p:sp>
        <p:nvSpPr>
          <p:cNvPr id="5" name="Footer Placeholder 4"/>
          <p:cNvSpPr>
            <a:spLocks noGrp="1"/>
          </p:cNvSpPr>
          <p:nvPr>
            <p:ph type="ftr" sz="quarter" idx="11"/>
          </p:nvPr>
        </p:nvSpPr>
        <p:spPr/>
        <p:txBody>
          <a:bodyPr/>
          <a:lstStyle/>
          <a:p>
            <a:endParaRPr lang="es-UY"/>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92CF917-4944-4313-9AF6-1156D40123E6}" type="slidenum">
              <a:rPr lang="es-UY" smtClean="0"/>
              <a:t>‹Nº›</a:t>
            </a:fld>
            <a:endParaRPr lang="es-UY"/>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hasCustomPrompt="1"/>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EC05C685-6003-4A87-B5BE-33B1F7DA194E}" type="datetimeFigureOut">
              <a:rPr lang="es-UY" smtClean="0"/>
              <a:t>19/1/2022</a:t>
            </a:fld>
            <a:endParaRPr lang="es-UY"/>
          </a:p>
        </p:txBody>
      </p:sp>
      <p:sp>
        <p:nvSpPr>
          <p:cNvPr id="6" name="Footer Placeholder 5"/>
          <p:cNvSpPr>
            <a:spLocks noGrp="1"/>
          </p:cNvSpPr>
          <p:nvPr>
            <p:ph type="ftr" sz="quarter" idx="11"/>
          </p:nvPr>
        </p:nvSpPr>
        <p:spPr/>
        <p:txBody>
          <a:bodyPr/>
          <a:lstStyle/>
          <a:p>
            <a:endParaRPr lang="es-UY"/>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92CF917-4944-4313-9AF6-1156D40123E6}" type="slidenum">
              <a:rPr lang="es-UY" smtClean="0"/>
              <a:t>‹Nº›</a:t>
            </a:fld>
            <a:endParaRPr lang="es-UY"/>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hasCustomPrompt="1"/>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hasCustomPrompt="1"/>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EC05C685-6003-4A87-B5BE-33B1F7DA194E}" type="datetimeFigureOut">
              <a:rPr lang="es-UY" smtClean="0"/>
              <a:t>19/1/2022</a:t>
            </a:fld>
            <a:endParaRPr lang="es-UY"/>
          </a:p>
        </p:txBody>
      </p:sp>
      <p:sp>
        <p:nvSpPr>
          <p:cNvPr id="6" name="Footer Placeholder 5"/>
          <p:cNvSpPr>
            <a:spLocks noGrp="1"/>
          </p:cNvSpPr>
          <p:nvPr>
            <p:ph type="ftr" sz="quarter" idx="11"/>
          </p:nvPr>
        </p:nvSpPr>
        <p:spPr/>
        <p:txBody>
          <a:bodyPr/>
          <a:lstStyle/>
          <a:p>
            <a:endParaRPr lang="es-UY"/>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92CF917-4944-4313-9AF6-1156D40123E6}" type="slidenum">
              <a:rPr lang="es-UY" smtClean="0"/>
              <a:t>‹Nº›</a:t>
            </a:fld>
            <a:endParaRPr lang="es-UY"/>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hasCustomPrompt="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pPr>
              <a:defRPr/>
            </a:pPr>
            <a:fld id="{29000FE7-9B07-4525-9AF0-CA4765767C4B}" type="datetimeFigureOut">
              <a:rPr lang="es-ES" smtClean="0"/>
              <a:t>19/01/2022</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5FC20B8-2590-4BCF-B1F0-73AAB793A23C}" type="slidenum">
              <a:rPr lang="es-ES" altLang="es-UY" smtClean="0"/>
              <a:t>‹Nº›</a:t>
            </a:fld>
            <a:endParaRPr lang="es-ES" altLang="es-UY"/>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hasCustomPrompt="1"/>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hasCustomPrompt="1"/>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EC05C685-6003-4A87-B5BE-33B1F7DA194E}" type="datetimeFigureOut">
              <a:rPr lang="es-UY" smtClean="0"/>
              <a:t>19/1/2022</a:t>
            </a:fld>
            <a:endParaRPr lang="es-UY"/>
          </a:p>
        </p:txBody>
      </p:sp>
      <p:sp>
        <p:nvSpPr>
          <p:cNvPr id="6" name="Footer Placeholder 5"/>
          <p:cNvSpPr>
            <a:spLocks noGrp="1"/>
          </p:cNvSpPr>
          <p:nvPr>
            <p:ph type="ftr" sz="quarter" idx="11"/>
          </p:nvPr>
        </p:nvSpPr>
        <p:spPr/>
        <p:txBody>
          <a:bodyPr/>
          <a:lstStyle/>
          <a:p>
            <a:endParaRPr lang="es-UY"/>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92CF917-4944-4313-9AF6-1156D40123E6}" type="slidenum">
              <a:rPr lang="es-UY" smtClean="0"/>
              <a:t>‹Nº›</a:t>
            </a:fld>
            <a:endParaRPr lang="es-UY"/>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hasCustomPrompt="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C05C685-6003-4A87-B5BE-33B1F7DA194E}" type="datetimeFigureOut">
              <a:rPr lang="es-UY" smtClean="0"/>
              <a:t>19/1/2022</a:t>
            </a:fld>
            <a:endParaRPr lang="es-UY"/>
          </a:p>
        </p:txBody>
      </p:sp>
      <p:sp>
        <p:nvSpPr>
          <p:cNvPr id="5" name="Footer Placeholder 4"/>
          <p:cNvSpPr>
            <a:spLocks noGrp="1"/>
          </p:cNvSpPr>
          <p:nvPr>
            <p:ph type="ftr" sz="quarter" idx="11"/>
          </p:nvPr>
        </p:nvSpPr>
        <p:spPr/>
        <p:txBody>
          <a:bodyPr/>
          <a:lstStyle/>
          <a:p>
            <a:endParaRPr lang="es-UY"/>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92CF917-4944-4313-9AF6-1156D40123E6}" type="slidenum">
              <a:rPr lang="es-UY" smtClean="0"/>
              <a:t>‹Nº›</a:t>
            </a:fld>
            <a:endParaRPr lang="es-UY"/>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hasCustomPrompt="1"/>
          </p:nvPr>
        </p:nvSpPr>
        <p:spPr>
          <a:xfrm>
            <a:off x="2589212" y="627405"/>
            <a:ext cx="6477000" cy="52838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C05C685-6003-4A87-B5BE-33B1F7DA194E}" type="datetimeFigureOut">
              <a:rPr lang="es-UY" smtClean="0"/>
              <a:t>19/1/2022</a:t>
            </a:fld>
            <a:endParaRPr lang="es-UY"/>
          </a:p>
        </p:txBody>
      </p:sp>
      <p:sp>
        <p:nvSpPr>
          <p:cNvPr id="5" name="Footer Placeholder 4"/>
          <p:cNvSpPr>
            <a:spLocks noGrp="1"/>
          </p:cNvSpPr>
          <p:nvPr>
            <p:ph type="ftr" sz="quarter" idx="11"/>
          </p:nvPr>
        </p:nvSpPr>
        <p:spPr/>
        <p:txBody>
          <a:bodyPr/>
          <a:lstStyle/>
          <a:p>
            <a:endParaRPr lang="es-UY"/>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92CF917-4944-4313-9AF6-1156D40123E6}" type="slidenum">
              <a:rPr lang="es-UY" smtClean="0"/>
              <a:t>‹Nº›</a:t>
            </a:fld>
            <a:endParaRPr lang="es-UY"/>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hasCustomPrompt="1"/>
          </p:nvPr>
        </p:nvSpPr>
        <p:spPr>
          <a:xfrm>
            <a:off x="2589212" y="2133600"/>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hasCustomPrompt="1"/>
          </p:nvPr>
        </p:nvSpPr>
        <p:spPr>
          <a:xfrm>
            <a:off x="7190747" y="2126222"/>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pPr>
              <a:defRPr/>
            </a:pPr>
            <a:fld id="{0DD37E0B-59A8-4E97-81E2-F5FF3A1CEBF5}" type="datetimeFigureOut">
              <a:rPr lang="es-ES" smtClean="0"/>
              <a:t>19/01/2022</a:t>
            </a:fld>
            <a:endParaRPr lang="es-ES"/>
          </a:p>
        </p:txBody>
      </p:sp>
      <p:sp>
        <p:nvSpPr>
          <p:cNvPr id="6" name="Footer Placeholder 5"/>
          <p:cNvSpPr>
            <a:spLocks noGrp="1"/>
          </p:cNvSpPr>
          <p:nvPr>
            <p:ph type="ftr" sz="quarter" idx="11"/>
          </p:nvPr>
        </p:nvSpPr>
        <p:spPr/>
        <p:txBody>
          <a:bodyPr/>
          <a:lstStyle/>
          <a:p>
            <a:pPr>
              <a:defRPr/>
            </a:pPr>
            <a:endParaRPr lang="es-E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6F70E06-A9D2-4D94-8ADF-90430861D7B9}" type="slidenum">
              <a:rPr lang="es-ES" altLang="es-UY" smtClean="0"/>
              <a:t>‹Nº›</a:t>
            </a:fld>
            <a:endParaRPr lang="es-ES" altLang="es-U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hasCustomPrompt="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hasCustomPrompt="1"/>
          </p:nvPr>
        </p:nvSpPr>
        <p:spPr>
          <a:xfrm>
            <a:off x="2589212" y="2548966"/>
            <a:ext cx="4342893"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hasCustomPrompt="1"/>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hasCustomPrompt="1"/>
          </p:nvPr>
        </p:nvSpPr>
        <p:spPr>
          <a:xfrm>
            <a:off x="7166957" y="2545738"/>
            <a:ext cx="4338674"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pPr>
              <a:defRPr/>
            </a:pPr>
            <a:fld id="{925E3C00-2857-4863-A00E-D1C15EC5DABA}" type="datetimeFigureOut">
              <a:rPr lang="es-ES" smtClean="0"/>
              <a:t>19/01/2022</a:t>
            </a:fld>
            <a:endParaRPr lang="es-ES"/>
          </a:p>
        </p:txBody>
      </p:sp>
      <p:sp>
        <p:nvSpPr>
          <p:cNvPr id="8" name="Footer Placeholder 7"/>
          <p:cNvSpPr>
            <a:spLocks noGrp="1"/>
          </p:cNvSpPr>
          <p:nvPr>
            <p:ph type="ftr" sz="quarter" idx="11"/>
          </p:nvPr>
        </p:nvSpPr>
        <p:spPr/>
        <p:txBody>
          <a:bodyPr/>
          <a:lstStyle/>
          <a:p>
            <a:pPr>
              <a:defRPr/>
            </a:pPr>
            <a:endParaRPr lang="es-E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913A88D-F673-4FF0-B6A2-04910C5604A3}" type="slidenum">
              <a:rPr lang="es-ES" altLang="es-UY" smtClean="0"/>
              <a:t>‹Nº›</a:t>
            </a:fld>
            <a:endParaRPr lang="es-ES" altLang="es-U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pPr>
              <a:defRPr/>
            </a:pPr>
            <a:fld id="{0CEBED07-23F0-4946-9130-693EA84AC113}" type="datetimeFigureOut">
              <a:rPr lang="es-ES" smtClean="0"/>
              <a:t>19/01/2022</a:t>
            </a:fld>
            <a:endParaRPr lang="es-ES"/>
          </a:p>
        </p:txBody>
      </p:sp>
      <p:sp>
        <p:nvSpPr>
          <p:cNvPr id="4" name="Footer Placeholder 3"/>
          <p:cNvSpPr>
            <a:spLocks noGrp="1"/>
          </p:cNvSpPr>
          <p:nvPr>
            <p:ph type="ftr" sz="quarter" idx="11"/>
          </p:nvPr>
        </p:nvSpPr>
        <p:spPr/>
        <p:txBody>
          <a:bodyPr/>
          <a:lstStyle/>
          <a:p>
            <a:pPr>
              <a:defRPr/>
            </a:pPr>
            <a:endParaRPr lang="es-E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2B04A75-840E-4FAA-A13C-FA2DB5111189}" type="slidenum">
              <a:rPr lang="es-ES" altLang="es-UY" smtClean="0"/>
              <a:t>‹Nº›</a:t>
            </a:fld>
            <a:endParaRPr lang="es-ES" altLang="es-U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2901522-700B-4476-B542-0F1D04D673D7}" type="datetimeFigureOut">
              <a:rPr lang="es-ES" smtClean="0"/>
              <a:t>19/01/2022</a:t>
            </a:fld>
            <a:endParaRPr lang="es-ES"/>
          </a:p>
        </p:txBody>
      </p:sp>
      <p:sp>
        <p:nvSpPr>
          <p:cNvPr id="3" name="Footer Placeholder 2"/>
          <p:cNvSpPr>
            <a:spLocks noGrp="1"/>
          </p:cNvSpPr>
          <p:nvPr>
            <p:ph type="ftr" sz="quarter" idx="11"/>
          </p:nvPr>
        </p:nvSpPr>
        <p:spPr/>
        <p:txBody>
          <a:bodyPr/>
          <a:lstStyle/>
          <a:p>
            <a:pPr>
              <a:defRPr/>
            </a:pPr>
            <a:endParaRPr lang="es-E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B598DBF-14C3-4F12-8D2C-401E3A770B56}" type="slidenum">
              <a:rPr lang="es-ES" altLang="es-UY" smtClean="0"/>
              <a:t>‹Nº›</a:t>
            </a:fld>
            <a:endParaRPr lang="es-ES" altLang="es-U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hasCustomPrompt="1"/>
          </p:nvPr>
        </p:nvSpPr>
        <p:spPr>
          <a:xfrm>
            <a:off x="6323012" y="446088"/>
            <a:ext cx="5181600" cy="5414963"/>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hasCustomPrompt="1"/>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pPr>
              <a:defRPr/>
            </a:pPr>
            <a:fld id="{E0E23BB5-D1F5-4CE8-B9A6-EF7F4E14243F}" type="datetimeFigureOut">
              <a:rPr lang="es-ES" smtClean="0"/>
              <a:t>19/01/2022</a:t>
            </a:fld>
            <a:endParaRPr lang="es-ES"/>
          </a:p>
        </p:txBody>
      </p:sp>
      <p:sp>
        <p:nvSpPr>
          <p:cNvPr id="6" name="Footer Placeholder 5"/>
          <p:cNvSpPr>
            <a:spLocks noGrp="1"/>
          </p:cNvSpPr>
          <p:nvPr>
            <p:ph type="ftr" sz="quarter" idx="11"/>
          </p:nvPr>
        </p:nvSpPr>
        <p:spPr/>
        <p:txBody>
          <a:bodyPr/>
          <a:lstStyle/>
          <a:p>
            <a:pPr>
              <a:defRPr/>
            </a:pPr>
            <a:endParaRPr lang="es-E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B861FA1-17F4-49B0-A81D-2583BE138E02}" type="slidenum">
              <a:rPr lang="es-ES" altLang="es-UY" smtClean="0"/>
              <a:t>‹Nº›</a:t>
            </a:fld>
            <a:endParaRPr lang="es-ES" altLang="es-U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hasCustomPrompt="1"/>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pPr>
              <a:defRPr/>
            </a:pPr>
            <a:fld id="{D480A13B-3ACA-471A-A177-9B6D0BAFC945}" type="datetimeFigureOut">
              <a:rPr lang="es-ES" smtClean="0"/>
              <a:t>19/01/2022</a:t>
            </a:fld>
            <a:endParaRPr lang="es-ES"/>
          </a:p>
        </p:txBody>
      </p:sp>
      <p:sp>
        <p:nvSpPr>
          <p:cNvPr id="6" name="Footer Placeholder 5"/>
          <p:cNvSpPr>
            <a:spLocks noGrp="1"/>
          </p:cNvSpPr>
          <p:nvPr>
            <p:ph type="ftr" sz="quarter" idx="11"/>
          </p:nvPr>
        </p:nvSpPr>
        <p:spPr/>
        <p:txBody>
          <a:bodyPr/>
          <a:lstStyle/>
          <a:p>
            <a:pPr>
              <a:defRPr/>
            </a:pPr>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966D7BD-E729-4361-A974-E51957B095D9}" type="slidenum">
              <a:rPr lang="es-ES" altLang="es-UY" smtClean="0"/>
              <a:t>‹Nº›</a:t>
            </a:fld>
            <a:endParaRPr lang="es-ES" altLang="es-UY"/>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C05C685-6003-4A87-B5BE-33B1F7DA194E}" type="datetimeFigureOut">
              <a:rPr lang="es-UY" smtClean="0"/>
              <a:t>19/1/2022</a:t>
            </a:fld>
            <a:endParaRPr lang="es-UY"/>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UY"/>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92CF917-4944-4313-9AF6-1156D40123E6}" type="slidenum">
              <a:rPr lang="es-UY" smtClean="0"/>
              <a:t>‹Nº›</a:t>
            </a:fld>
            <a:endParaRPr lang="es-UY"/>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panose="05040102010807070707"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panose="05040102010807070707"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panose="05040102010807070707"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C05C685-6003-4A87-B5BE-33B1F7DA194E}" type="datetimeFigureOut">
              <a:rPr lang="es-UY" smtClean="0"/>
              <a:t>19/1/2022</a:t>
            </a:fld>
            <a:endParaRPr lang="es-UY"/>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UY"/>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92CF917-4944-4313-9AF6-1156D40123E6}" type="slidenum">
              <a:rPr lang="es-UY" smtClean="0"/>
              <a:t>‹Nº›</a:t>
            </a:fld>
            <a:endParaRPr lang="es-UY"/>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panose="05040102010807070707"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panose="05040102010807070707"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panose="05040102010807070707"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hyperlink" Target="https://www.biblegateway.com/passage/?search=3%20Juan%201%3A2&amp;version=RVR1960"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biblegateway.com/passage/?search=1%20Timoteo%205%3A23&amp;version=RVR1960"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biblegateway.com/passage/?search=Marcos%206%3A31&amp;version=RVR1960"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15439B-2C85-4376-B072-E3782ABE70A2}"/>
              </a:ext>
            </a:extLst>
          </p:cNvPr>
          <p:cNvSpPr>
            <a:spLocks noGrp="1"/>
          </p:cNvSpPr>
          <p:nvPr>
            <p:ph type="title"/>
          </p:nvPr>
        </p:nvSpPr>
        <p:spPr>
          <a:xfrm>
            <a:off x="1999664" y="2296499"/>
            <a:ext cx="8911687" cy="1280890"/>
          </a:xfrm>
        </p:spPr>
        <p:txBody>
          <a:bodyPr/>
          <a:lstStyle/>
          <a:p>
            <a:r>
              <a:rPr lang="es-UY" b="1" dirty="0">
                <a:latin typeface="Arial" panose="020B0604020202020204" pitchFamily="34" charset="0"/>
                <a:cs typeface="Arial" panose="020B0604020202020204" pitchFamily="34" charset="0"/>
              </a:rPr>
              <a:t>El cuidado mental y físico del pastor</a:t>
            </a:r>
          </a:p>
        </p:txBody>
      </p:sp>
      <p:sp>
        <p:nvSpPr>
          <p:cNvPr id="3" name="Marcador de contenido 2">
            <a:extLst>
              <a:ext uri="{FF2B5EF4-FFF2-40B4-BE49-F238E27FC236}">
                <a16:creationId xmlns:a16="http://schemas.microsoft.com/office/drawing/2014/main" id="{69255082-A85B-4CF9-B6D3-ACEA765EC328}"/>
              </a:ext>
            </a:extLst>
          </p:cNvPr>
          <p:cNvSpPr>
            <a:spLocks noGrp="1"/>
          </p:cNvSpPr>
          <p:nvPr>
            <p:ph idx="1"/>
          </p:nvPr>
        </p:nvSpPr>
        <p:spPr/>
        <p:txBody>
          <a:bodyPr/>
          <a:lstStyle/>
          <a:p>
            <a:endParaRPr lang="es-UY" dirty="0"/>
          </a:p>
        </p:txBody>
      </p:sp>
    </p:spTree>
    <p:extLst>
      <p:ext uri="{BB962C8B-B14F-4D97-AF65-F5344CB8AC3E}">
        <p14:creationId xmlns:p14="http://schemas.microsoft.com/office/powerpoint/2010/main" val="1006578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263315" y="569035"/>
            <a:ext cx="9148679" cy="3722687"/>
          </a:xfrm>
        </p:spPr>
        <p:txBody>
          <a:bodyPr>
            <a:normAutofit/>
          </a:bodyPr>
          <a:lstStyle/>
          <a:p>
            <a:pPr marL="457200">
              <a:lnSpc>
                <a:spcPct val="115000"/>
              </a:lnSpc>
              <a:spcAft>
                <a:spcPts val="0"/>
              </a:spcAft>
              <a:defRPr/>
            </a:pPr>
            <a:r>
              <a:rPr lang="es-UY" sz="3200" b="1" dirty="0">
                <a:solidFill>
                  <a:srgbClr val="C00000"/>
                </a:solidFill>
                <a:latin typeface="Arial" panose="020B0604020202020204" pitchFamily="34" charset="0"/>
                <a:ea typeface="+mj-ea"/>
                <a:cs typeface="Arial" panose="020B0604020202020204" pitchFamily="34" charset="0"/>
              </a:rPr>
              <a:t>2. Asuntos Financieros</a:t>
            </a:r>
          </a:p>
          <a:p>
            <a:pPr marL="457200">
              <a:lnSpc>
                <a:spcPct val="115000"/>
              </a:lnSpc>
              <a:spcAft>
                <a:spcPts val="0"/>
              </a:spcAft>
              <a:defRPr/>
            </a:pPr>
            <a:endParaRPr lang="es-UY" sz="3200" b="1" dirty="0">
              <a:solidFill>
                <a:srgbClr val="C00000"/>
              </a:solidFill>
              <a:latin typeface="Arial" panose="020B0604020202020204" pitchFamily="34" charset="0"/>
              <a:ea typeface="+mj-ea"/>
              <a:cs typeface="Arial" panose="020B0604020202020204" pitchFamily="34" charset="0"/>
            </a:endParaRPr>
          </a:p>
          <a:p>
            <a:pPr marL="457200">
              <a:lnSpc>
                <a:spcPct val="115000"/>
              </a:lnSpc>
              <a:spcAft>
                <a:spcPts val="0"/>
              </a:spcAft>
              <a:defRPr/>
            </a:pPr>
            <a:r>
              <a:rPr lang="es-UY" sz="3200" b="1" dirty="0">
                <a:solidFill>
                  <a:prstClr val="black"/>
                </a:solidFill>
                <a:latin typeface="Arial" panose="020B0604020202020204" pitchFamily="34" charset="0"/>
                <a:ea typeface="+mj-ea"/>
                <a:cs typeface="Arial" panose="020B0604020202020204" pitchFamily="34" charset="0"/>
              </a:rPr>
              <a:t>Bajos ingresos en relación a los gastos.</a:t>
            </a:r>
          </a:p>
          <a:p>
            <a:pPr marL="457200">
              <a:lnSpc>
                <a:spcPct val="115000"/>
              </a:lnSpc>
              <a:spcAft>
                <a:spcPts val="0"/>
              </a:spcAft>
              <a:defRPr/>
            </a:pPr>
            <a:r>
              <a:rPr lang="es-UY" sz="3200" b="1" dirty="0">
                <a:solidFill>
                  <a:prstClr val="black"/>
                </a:solidFill>
                <a:latin typeface="Arial" panose="020B0604020202020204" pitchFamily="34" charset="0"/>
                <a:ea typeface="+mj-ea"/>
                <a:cs typeface="Arial" panose="020B0604020202020204" pitchFamily="34" charset="0"/>
              </a:rPr>
              <a:t>Deudas </a:t>
            </a:r>
          </a:p>
          <a:p>
            <a:pPr marL="457200">
              <a:lnSpc>
                <a:spcPct val="115000"/>
              </a:lnSpc>
              <a:spcAft>
                <a:spcPts val="0"/>
              </a:spcAft>
              <a:defRPr/>
            </a:pPr>
            <a:r>
              <a:rPr lang="es-UY" sz="3200" b="1" dirty="0">
                <a:solidFill>
                  <a:prstClr val="black"/>
                </a:solidFill>
                <a:latin typeface="Arial" panose="020B0604020202020204" pitchFamily="34" charset="0"/>
                <a:ea typeface="+mj-ea"/>
                <a:cs typeface="Arial" panose="020B0604020202020204" pitchFamily="34" charset="0"/>
              </a:rPr>
              <a:t>Poco o ningún ahorro personal </a:t>
            </a:r>
          </a:p>
        </p:txBody>
      </p:sp>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05326" y="836614"/>
            <a:ext cx="11077074" cy="5046828"/>
          </a:xfrm>
        </p:spPr>
        <p:txBody>
          <a:bodyPr>
            <a:noAutofit/>
          </a:bodyPr>
          <a:lstStyle/>
          <a:p>
            <a:pPr marL="457200">
              <a:lnSpc>
                <a:spcPct val="115000"/>
              </a:lnSpc>
              <a:spcAft>
                <a:spcPts val="0"/>
              </a:spcAft>
              <a:defRPr/>
            </a:pPr>
            <a:r>
              <a:rPr lang="es-UY" sz="3200" b="1" dirty="0">
                <a:solidFill>
                  <a:srgbClr val="C00000"/>
                </a:solidFill>
                <a:latin typeface="Arial" panose="020B0604020202020204" pitchFamily="34" charset="0"/>
                <a:ea typeface="+mj-ea"/>
                <a:cs typeface="Arial" panose="020B0604020202020204" pitchFamily="34" charset="0"/>
              </a:rPr>
              <a:t>3. Falta de intereses externos al ministerio, falta de amigos y de vida social fuera del ministerio.</a:t>
            </a:r>
          </a:p>
          <a:p>
            <a:pPr marL="457200">
              <a:lnSpc>
                <a:spcPct val="115000"/>
              </a:lnSpc>
              <a:spcAft>
                <a:spcPts val="0"/>
              </a:spcAft>
              <a:defRPr/>
            </a:pPr>
            <a:endParaRPr lang="es-UY" sz="3200" b="1" dirty="0">
              <a:solidFill>
                <a:srgbClr val="C00000"/>
              </a:solidFill>
              <a:latin typeface="Arial" panose="020B0604020202020204" pitchFamily="34" charset="0"/>
              <a:ea typeface="+mj-ea"/>
              <a:cs typeface="Arial" panose="020B0604020202020204" pitchFamily="34" charset="0"/>
            </a:endParaRPr>
          </a:p>
          <a:p>
            <a:pPr marL="914400" indent="-457200">
              <a:lnSpc>
                <a:spcPct val="115000"/>
              </a:lnSpc>
              <a:spcAft>
                <a:spcPts val="0"/>
              </a:spcAft>
              <a:buFontTx/>
              <a:buChar char="-"/>
              <a:defRPr/>
            </a:pPr>
            <a:r>
              <a:rPr lang="es-UY" sz="3200" b="1" dirty="0">
                <a:solidFill>
                  <a:prstClr val="black"/>
                </a:solidFill>
                <a:latin typeface="Arial" panose="020B0604020202020204" pitchFamily="34" charset="0"/>
                <a:ea typeface="+mj-ea"/>
                <a:cs typeface="Arial" panose="020B0604020202020204" pitchFamily="34" charset="0"/>
              </a:rPr>
              <a:t>Sin amigos o pocos en quien confiar y compartir</a:t>
            </a:r>
          </a:p>
          <a:p>
            <a:pPr marL="914400" indent="-457200">
              <a:lnSpc>
                <a:spcPct val="115000"/>
              </a:lnSpc>
              <a:spcAft>
                <a:spcPts val="0"/>
              </a:spcAft>
              <a:buFontTx/>
              <a:buChar char="-"/>
              <a:defRPr/>
            </a:pPr>
            <a:r>
              <a:rPr lang="es-UY" sz="3200" b="1" dirty="0">
                <a:solidFill>
                  <a:prstClr val="black"/>
                </a:solidFill>
                <a:latin typeface="Arial" panose="020B0604020202020204" pitchFamily="34" charset="0"/>
                <a:ea typeface="+mj-ea"/>
                <a:cs typeface="Arial" panose="020B0604020202020204" pitchFamily="34" charset="0"/>
              </a:rPr>
              <a:t>Vida externa escasa, sin hobbies , ni aficiones </a:t>
            </a:r>
          </a:p>
          <a:p>
            <a:pPr marL="914400" indent="-457200">
              <a:lnSpc>
                <a:spcPct val="115000"/>
              </a:lnSpc>
              <a:spcAft>
                <a:spcPts val="0"/>
              </a:spcAft>
              <a:buFontTx/>
              <a:buChar char="-"/>
              <a:defRPr/>
            </a:pPr>
            <a:r>
              <a:rPr lang="es-UY" sz="3200" b="1" dirty="0">
                <a:solidFill>
                  <a:prstClr val="black"/>
                </a:solidFill>
                <a:latin typeface="Arial" panose="020B0604020202020204" pitchFamily="34" charset="0"/>
                <a:ea typeface="+mj-ea"/>
                <a:cs typeface="Arial" panose="020B0604020202020204" pitchFamily="34" charset="0"/>
              </a:rPr>
              <a:t>Falta de gustos sociales, </a:t>
            </a:r>
            <a:r>
              <a:rPr lang="es-UY" sz="3200" b="1" dirty="0" err="1">
                <a:solidFill>
                  <a:prstClr val="black"/>
                </a:solidFill>
                <a:latin typeface="Arial" panose="020B0604020202020204" pitchFamily="34" charset="0"/>
                <a:ea typeface="+mj-ea"/>
                <a:cs typeface="Arial" panose="020B0604020202020204" pitchFamily="34" charset="0"/>
              </a:rPr>
              <a:t>deportivos,etc</a:t>
            </a:r>
            <a:r>
              <a:rPr lang="es-UY" sz="3200" b="1" dirty="0">
                <a:solidFill>
                  <a:prstClr val="black"/>
                </a:solidFill>
                <a:latin typeface="Arial" panose="020B0604020202020204" pitchFamily="34" charset="0"/>
                <a:ea typeface="+mj-ea"/>
                <a:cs typeface="Arial" panose="020B0604020202020204" pitchFamily="34" charset="0"/>
              </a:rPr>
              <a:t>.</a:t>
            </a:r>
          </a:p>
          <a:p>
            <a:pPr marL="914400" indent="-457200">
              <a:lnSpc>
                <a:spcPct val="115000"/>
              </a:lnSpc>
              <a:spcAft>
                <a:spcPts val="0"/>
              </a:spcAft>
              <a:buFontTx/>
              <a:buChar char="-"/>
              <a:defRPr/>
            </a:pPr>
            <a:r>
              <a:rPr lang="es-UY" sz="3200" b="1" dirty="0">
                <a:solidFill>
                  <a:prstClr val="black"/>
                </a:solidFill>
                <a:latin typeface="Arial" panose="020B0604020202020204" pitchFamily="34" charset="0"/>
                <a:ea typeface="+mj-ea"/>
                <a:cs typeface="Arial" panose="020B0604020202020204" pitchFamily="34" charset="0"/>
              </a:rPr>
              <a:t>( la falta de una válvula de escape)</a:t>
            </a:r>
          </a:p>
        </p:txBody>
      </p:sp>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106904" y="389005"/>
            <a:ext cx="10287175" cy="5073855"/>
          </a:xfrm>
        </p:spPr>
        <p:txBody>
          <a:bodyPr>
            <a:normAutofit fontScale="77500" lnSpcReduction="20000"/>
          </a:bodyPr>
          <a:lstStyle/>
          <a:p>
            <a:pPr marL="457200">
              <a:lnSpc>
                <a:spcPct val="115000"/>
              </a:lnSpc>
              <a:spcAft>
                <a:spcPts val="0"/>
              </a:spcAft>
              <a:defRPr/>
            </a:pPr>
            <a:r>
              <a:rPr lang="es-UY" sz="3800" b="1" dirty="0">
                <a:solidFill>
                  <a:srgbClr val="C00000"/>
                </a:solidFill>
                <a:latin typeface="Arial" panose="020B0604020202020204" pitchFamily="34" charset="0"/>
                <a:ea typeface="+mj-ea"/>
                <a:cs typeface="Arial" panose="020B0604020202020204" pitchFamily="34" charset="0"/>
              </a:rPr>
              <a:t>4. Asuntos relacionados con la congregación</a:t>
            </a:r>
          </a:p>
          <a:p>
            <a:pPr marL="457200">
              <a:lnSpc>
                <a:spcPct val="115000"/>
              </a:lnSpc>
              <a:spcAft>
                <a:spcPts val="0"/>
              </a:spcAft>
              <a:defRPr/>
            </a:pPr>
            <a:endParaRPr lang="es-UY" sz="3800" b="1" dirty="0">
              <a:solidFill>
                <a:srgbClr val="C00000"/>
              </a:solidFill>
              <a:latin typeface="Arial" panose="020B0604020202020204" pitchFamily="34" charset="0"/>
              <a:ea typeface="+mj-ea"/>
              <a:cs typeface="Arial" panose="020B0604020202020204" pitchFamily="34" charset="0"/>
            </a:endParaRPr>
          </a:p>
          <a:p>
            <a:pPr marL="457200">
              <a:lnSpc>
                <a:spcPct val="115000"/>
              </a:lnSpc>
              <a:spcAft>
                <a:spcPts val="0"/>
              </a:spcAft>
              <a:defRPr/>
            </a:pPr>
            <a:r>
              <a:rPr lang="es-UY" sz="3800" b="1" dirty="0">
                <a:solidFill>
                  <a:prstClr val="black"/>
                </a:solidFill>
                <a:latin typeface="Arial" panose="020B0604020202020204" pitchFamily="34" charset="0"/>
                <a:ea typeface="+mj-ea"/>
                <a:cs typeface="Arial" panose="020B0604020202020204" pitchFamily="34" charset="0"/>
              </a:rPr>
              <a:t>¿ Me siento juzgado más que apoyado ?</a:t>
            </a:r>
          </a:p>
          <a:p>
            <a:pPr marL="457200">
              <a:lnSpc>
                <a:spcPct val="115000"/>
              </a:lnSpc>
              <a:spcAft>
                <a:spcPts val="0"/>
              </a:spcAft>
              <a:defRPr/>
            </a:pPr>
            <a:r>
              <a:rPr lang="es-UY" sz="3800" b="1" dirty="0">
                <a:solidFill>
                  <a:prstClr val="black"/>
                </a:solidFill>
                <a:latin typeface="Arial" panose="020B0604020202020204" pitchFamily="34" charset="0"/>
                <a:ea typeface="+mj-ea"/>
                <a:cs typeface="Arial" panose="020B0604020202020204" pitchFamily="34" charset="0"/>
              </a:rPr>
              <a:t>¿ Percibo que las expectativas de la congregación son más altas que las que puedo dar? O no coinciden con las propias creencias de lo que es apropiado hacer? </a:t>
            </a:r>
          </a:p>
          <a:p>
            <a:pPr marL="457200">
              <a:lnSpc>
                <a:spcPct val="115000"/>
              </a:lnSpc>
              <a:spcAft>
                <a:spcPts val="0"/>
              </a:spcAft>
              <a:defRPr/>
            </a:pPr>
            <a:r>
              <a:rPr lang="es-UY" sz="3800" b="1" dirty="0">
                <a:solidFill>
                  <a:prstClr val="black"/>
                </a:solidFill>
                <a:latin typeface="Arial" panose="020B0604020202020204" pitchFamily="34" charset="0"/>
                <a:ea typeface="+mj-ea"/>
                <a:cs typeface="Arial" panose="020B0604020202020204" pitchFamily="34" charset="0"/>
              </a:rPr>
              <a:t>¿ Percibo que la congregación quisiera otro tipo de liderazgo ?</a:t>
            </a:r>
          </a:p>
          <a:p>
            <a:pPr marL="457200">
              <a:lnSpc>
                <a:spcPct val="115000"/>
              </a:lnSpc>
              <a:spcAft>
                <a:spcPts val="0"/>
              </a:spcAft>
              <a:defRPr/>
            </a:pPr>
            <a:r>
              <a:rPr lang="es-UY" sz="3800" b="1" dirty="0">
                <a:solidFill>
                  <a:prstClr val="black"/>
                </a:solidFill>
                <a:latin typeface="Arial" panose="020B0604020202020204" pitchFamily="34" charset="0"/>
                <a:ea typeface="+mj-ea"/>
                <a:cs typeface="Arial" panose="020B0604020202020204" pitchFamily="34" charset="0"/>
              </a:rPr>
              <a:t>¿ Evito la relación con algunos miembros a fin de no tener irregularidades?</a:t>
            </a:r>
          </a:p>
          <a:p>
            <a:pPr marL="914400" indent="-457200">
              <a:lnSpc>
                <a:spcPct val="115000"/>
              </a:lnSpc>
              <a:spcAft>
                <a:spcPts val="0"/>
              </a:spcAft>
              <a:buFontTx/>
              <a:buChar char="-"/>
              <a:defRPr/>
            </a:pPr>
            <a:endParaRPr lang="es-UY" b="1" dirty="0">
              <a:solidFill>
                <a:prstClr val="black"/>
              </a:solidFill>
              <a:ea typeface="+mj-ea"/>
              <a:cs typeface="+mj-cs"/>
            </a:endParaRPr>
          </a:p>
        </p:txBody>
      </p:sp>
    </p:spTree>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887896" y="553454"/>
            <a:ext cx="10668000" cy="4005848"/>
          </a:xfrm>
        </p:spPr>
        <p:txBody>
          <a:bodyPr>
            <a:normAutofit/>
          </a:bodyPr>
          <a:lstStyle/>
          <a:p>
            <a:pPr marL="457200">
              <a:lnSpc>
                <a:spcPct val="115000"/>
              </a:lnSpc>
              <a:spcAft>
                <a:spcPts val="0"/>
              </a:spcAft>
              <a:defRPr/>
            </a:pPr>
            <a:r>
              <a:rPr lang="es-UY" sz="3200" b="1" dirty="0">
                <a:solidFill>
                  <a:srgbClr val="C00000"/>
                </a:solidFill>
                <a:ea typeface="+mj-ea"/>
                <a:cs typeface="+mj-cs"/>
              </a:rPr>
              <a:t>5. Factores Estresantes que se producen en los   nombramientos y cargos</a:t>
            </a:r>
          </a:p>
          <a:p>
            <a:pPr marL="457200">
              <a:lnSpc>
                <a:spcPct val="115000"/>
              </a:lnSpc>
              <a:spcAft>
                <a:spcPts val="0"/>
              </a:spcAft>
              <a:defRPr/>
            </a:pPr>
            <a:r>
              <a:rPr lang="es-UY" sz="3200" b="1" dirty="0">
                <a:solidFill>
                  <a:schemeClr val="tx1"/>
                </a:solidFill>
                <a:ea typeface="+mj-ea"/>
                <a:cs typeface="+mj-cs"/>
              </a:rPr>
              <a:t>- Resentimientos </a:t>
            </a:r>
          </a:p>
        </p:txBody>
      </p:sp>
    </p:spTree>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251284" y="836614"/>
            <a:ext cx="9748020" cy="4901577"/>
          </a:xfrm>
        </p:spPr>
        <p:txBody>
          <a:bodyPr>
            <a:normAutofit fontScale="62500" lnSpcReduction="20000"/>
          </a:bodyPr>
          <a:lstStyle/>
          <a:p>
            <a:pPr marL="457200" algn="ctr">
              <a:lnSpc>
                <a:spcPct val="115000"/>
              </a:lnSpc>
              <a:spcAft>
                <a:spcPts val="0"/>
              </a:spcAft>
              <a:defRPr/>
            </a:pPr>
            <a:r>
              <a:rPr lang="es-UY" sz="5100" b="1" dirty="0">
                <a:solidFill>
                  <a:srgbClr val="C00000"/>
                </a:solidFill>
                <a:latin typeface="Arial" panose="020B0604020202020204" pitchFamily="34" charset="0"/>
                <a:ea typeface="+mj-ea"/>
                <a:cs typeface="Arial" panose="020B0604020202020204" pitchFamily="34" charset="0"/>
              </a:rPr>
              <a:t>6. La Falta de equilibrio entre el trabajo y la vida personal </a:t>
            </a:r>
          </a:p>
          <a:p>
            <a:pPr marL="457200" algn="ctr">
              <a:lnSpc>
                <a:spcPct val="115000"/>
              </a:lnSpc>
              <a:spcAft>
                <a:spcPts val="0"/>
              </a:spcAft>
              <a:defRPr/>
            </a:pPr>
            <a:r>
              <a:rPr lang="es-UY" sz="5100" b="1" i="1" dirty="0">
                <a:solidFill>
                  <a:prstClr val="black"/>
                </a:solidFill>
                <a:latin typeface="Arial" panose="020B0604020202020204" pitchFamily="34" charset="0"/>
                <a:ea typeface="Calibri" panose="020F0502020204030204" pitchFamily="34" charset="0"/>
                <a:cs typeface="Arial" panose="020B0604020202020204" pitchFamily="34" charset="0"/>
              </a:rPr>
              <a:t>Desequilibrios entre:</a:t>
            </a:r>
          </a:p>
          <a:p>
            <a:pPr marL="457200">
              <a:lnSpc>
                <a:spcPct val="115000"/>
              </a:lnSpc>
              <a:spcAft>
                <a:spcPts val="0"/>
              </a:spcAft>
              <a:defRPr/>
            </a:pPr>
            <a:br>
              <a:rPr lang="es-UY" sz="2800" b="1" i="1" dirty="0">
                <a:solidFill>
                  <a:prstClr val="black"/>
                </a:solidFill>
                <a:latin typeface="Arial" panose="020B0604020202020204" pitchFamily="34" charset="0"/>
                <a:ea typeface="Calibri" panose="020F0502020204030204" pitchFamily="34" charset="0"/>
                <a:cs typeface="Arial" panose="020B0604020202020204" pitchFamily="34" charset="0"/>
              </a:rPr>
            </a:br>
            <a:r>
              <a:rPr lang="es-UY" sz="4000" b="1" i="1" dirty="0">
                <a:solidFill>
                  <a:prstClr val="black"/>
                </a:solidFill>
                <a:latin typeface="Arial" panose="020B0604020202020204" pitchFamily="34" charset="0"/>
                <a:ea typeface="Calibri" panose="020F0502020204030204" pitchFamily="34" charset="0"/>
                <a:cs typeface="Arial" panose="020B0604020202020204" pitchFamily="34" charset="0"/>
              </a:rPr>
              <a:t>1.</a:t>
            </a:r>
            <a:r>
              <a:rPr lang="es-UY" sz="5100" b="1" i="1" dirty="0">
                <a:solidFill>
                  <a:prstClr val="black"/>
                </a:solidFill>
                <a:latin typeface="Arial" panose="020B0604020202020204" pitchFamily="34" charset="0"/>
                <a:ea typeface="Calibri" panose="020F0502020204030204" pitchFamily="34" charset="0"/>
                <a:cs typeface="Arial" panose="020B0604020202020204" pitchFamily="34" charset="0"/>
              </a:rPr>
              <a:t>  La familia y el Ministerio</a:t>
            </a:r>
            <a:br>
              <a:rPr lang="es-UY" sz="5100" b="1" i="1" dirty="0">
                <a:solidFill>
                  <a:prstClr val="black"/>
                </a:solidFill>
                <a:latin typeface="Arial" panose="020B0604020202020204" pitchFamily="34" charset="0"/>
                <a:ea typeface="Calibri" panose="020F0502020204030204" pitchFamily="34" charset="0"/>
                <a:cs typeface="Arial" panose="020B0604020202020204" pitchFamily="34" charset="0"/>
              </a:rPr>
            </a:br>
            <a:r>
              <a:rPr lang="es-UY" sz="5100" b="1" i="1" dirty="0">
                <a:solidFill>
                  <a:prstClr val="black"/>
                </a:solidFill>
                <a:latin typeface="Arial" panose="020B0604020202020204" pitchFamily="34" charset="0"/>
                <a:ea typeface="Calibri" panose="020F0502020204030204" pitchFamily="34" charset="0"/>
                <a:cs typeface="Arial" panose="020B0604020202020204" pitchFamily="34" charset="0"/>
              </a:rPr>
              <a:t>2. Mi persona y el Ministerio</a:t>
            </a:r>
            <a:br>
              <a:rPr lang="es-UY" sz="5100" b="1" i="1" dirty="0">
                <a:solidFill>
                  <a:prstClr val="black"/>
                </a:solidFill>
                <a:latin typeface="Arial" panose="020B0604020202020204" pitchFamily="34" charset="0"/>
                <a:ea typeface="Calibri" panose="020F0502020204030204" pitchFamily="34" charset="0"/>
                <a:cs typeface="Arial" panose="020B0604020202020204" pitchFamily="34" charset="0"/>
              </a:rPr>
            </a:br>
            <a:r>
              <a:rPr lang="es-UY" sz="5100" b="1" i="1" dirty="0">
                <a:solidFill>
                  <a:prstClr val="black"/>
                </a:solidFill>
                <a:latin typeface="Arial" panose="020B0604020202020204" pitchFamily="34" charset="0"/>
                <a:ea typeface="Calibri" panose="020F0502020204030204" pitchFamily="34" charset="0"/>
                <a:cs typeface="Arial" panose="020B0604020202020204" pitchFamily="34" charset="0"/>
              </a:rPr>
              <a:t>3. La relación con Dios y el trabajo.</a:t>
            </a:r>
            <a:br>
              <a:rPr lang="es-UY" sz="5100" b="1" i="1" dirty="0">
                <a:solidFill>
                  <a:prstClr val="black"/>
                </a:solidFill>
                <a:latin typeface="Arial" panose="020B0604020202020204" pitchFamily="34" charset="0"/>
                <a:ea typeface="Calibri" panose="020F0502020204030204" pitchFamily="34" charset="0"/>
                <a:cs typeface="Arial" panose="020B0604020202020204" pitchFamily="34" charset="0"/>
              </a:rPr>
            </a:br>
            <a:r>
              <a:rPr lang="es-UY" sz="5100" b="1" i="1" dirty="0">
                <a:solidFill>
                  <a:prstClr val="black"/>
                </a:solidFill>
                <a:latin typeface="Arial" panose="020B0604020202020204" pitchFamily="34" charset="0"/>
                <a:ea typeface="Calibri" panose="020F0502020204030204" pitchFamily="34" charset="0"/>
                <a:cs typeface="Arial" panose="020B0604020202020204" pitchFamily="34" charset="0"/>
              </a:rPr>
              <a:t>4. Sanar heridas de otros y las propias.</a:t>
            </a:r>
            <a:br>
              <a:rPr lang="es-UY" sz="5100" b="1" i="1" dirty="0">
                <a:solidFill>
                  <a:prstClr val="black"/>
                </a:solidFill>
                <a:latin typeface="Arial" panose="020B0604020202020204" pitchFamily="34" charset="0"/>
                <a:ea typeface="Calibri" panose="020F0502020204030204" pitchFamily="34" charset="0"/>
                <a:cs typeface="Arial" panose="020B0604020202020204" pitchFamily="34" charset="0"/>
              </a:rPr>
            </a:br>
            <a:r>
              <a:rPr lang="es-UY" sz="5100" b="1" i="1" dirty="0">
                <a:solidFill>
                  <a:prstClr val="black"/>
                </a:solidFill>
                <a:latin typeface="Arial" panose="020B0604020202020204" pitchFamily="34" charset="0"/>
                <a:ea typeface="Calibri" panose="020F0502020204030204" pitchFamily="34" charset="0"/>
                <a:cs typeface="Arial" panose="020B0604020202020204" pitchFamily="34" charset="0"/>
              </a:rPr>
              <a:t>5. Liberarse de los problemas ministeriales y el descanso y la recreación</a:t>
            </a:r>
            <a:endParaRPr lang="es-UY" sz="5100" b="1" dirty="0">
              <a:solidFill>
                <a:prstClr val="black"/>
              </a:solidFill>
              <a:latin typeface="Arial" panose="020B0604020202020204" pitchFamily="34" charset="0"/>
              <a:ea typeface="+mj-ea"/>
              <a:cs typeface="Arial" panose="020B0604020202020204" pitchFamily="34" charset="0"/>
            </a:endParaRPr>
          </a:p>
        </p:txBody>
      </p:sp>
    </p:spTree>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022685" y="836614"/>
            <a:ext cx="10344010" cy="3722687"/>
          </a:xfrm>
        </p:spPr>
        <p:txBody>
          <a:bodyPr>
            <a:normAutofit/>
          </a:bodyPr>
          <a:lstStyle/>
          <a:p>
            <a:pPr marL="457200">
              <a:lnSpc>
                <a:spcPct val="115000"/>
              </a:lnSpc>
              <a:spcAft>
                <a:spcPts val="0"/>
              </a:spcAft>
              <a:defRPr/>
            </a:pPr>
            <a:r>
              <a:rPr lang="es-UY" sz="2800" b="1" dirty="0">
                <a:solidFill>
                  <a:srgbClr val="C00000"/>
                </a:solidFill>
                <a:ea typeface="+mj-ea"/>
                <a:cs typeface="+mj-cs"/>
              </a:rPr>
              <a:t>7. Insatisfacción Matrimonial y Familiar.</a:t>
            </a:r>
          </a:p>
          <a:p>
            <a:pPr marL="457200">
              <a:lnSpc>
                <a:spcPct val="115000"/>
              </a:lnSpc>
              <a:spcAft>
                <a:spcPts val="0"/>
              </a:spcAft>
              <a:defRPr/>
            </a:pPr>
            <a:r>
              <a:rPr lang="es-UY" sz="2800" b="1" dirty="0">
                <a:solidFill>
                  <a:schemeClr val="tx1"/>
                </a:solidFill>
                <a:ea typeface="+mj-ea"/>
                <a:cs typeface="+mj-cs"/>
              </a:rPr>
              <a:t>En el Vinculo Matrimonial</a:t>
            </a:r>
          </a:p>
          <a:p>
            <a:pPr marL="457200">
              <a:lnSpc>
                <a:spcPct val="115000"/>
              </a:lnSpc>
              <a:spcAft>
                <a:spcPts val="0"/>
              </a:spcAft>
              <a:defRPr/>
            </a:pPr>
            <a:r>
              <a:rPr lang="es-UY" sz="2800" b="1" dirty="0">
                <a:solidFill>
                  <a:schemeClr val="tx1"/>
                </a:solidFill>
                <a:ea typeface="+mj-ea"/>
                <a:cs typeface="+mj-cs"/>
              </a:rPr>
              <a:t>En la Sexualidad</a:t>
            </a:r>
          </a:p>
          <a:p>
            <a:pPr marL="457200">
              <a:lnSpc>
                <a:spcPct val="115000"/>
              </a:lnSpc>
              <a:spcAft>
                <a:spcPts val="0"/>
              </a:spcAft>
              <a:defRPr/>
            </a:pPr>
            <a:r>
              <a:rPr lang="es-UY" sz="2800" b="1" dirty="0">
                <a:solidFill>
                  <a:schemeClr val="tx1"/>
                </a:solidFill>
                <a:ea typeface="+mj-ea"/>
                <a:cs typeface="+mj-cs"/>
              </a:rPr>
              <a:t>Relación con los hijos y la situación de ellos</a:t>
            </a:r>
          </a:p>
        </p:txBody>
      </p:sp>
    </p:spTree>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058779" y="836614"/>
            <a:ext cx="9317121" cy="4689543"/>
          </a:xfrm>
        </p:spPr>
        <p:txBody>
          <a:bodyPr>
            <a:normAutofit/>
          </a:bodyPr>
          <a:lstStyle/>
          <a:p>
            <a:pPr marL="457200">
              <a:lnSpc>
                <a:spcPct val="115000"/>
              </a:lnSpc>
              <a:spcAft>
                <a:spcPts val="0"/>
              </a:spcAft>
              <a:defRPr/>
            </a:pPr>
            <a:r>
              <a:rPr lang="es-UY" sz="3200" b="1" dirty="0">
                <a:solidFill>
                  <a:srgbClr val="C00000"/>
                </a:solidFill>
                <a:ea typeface="+mj-ea"/>
                <a:cs typeface="+mj-cs"/>
              </a:rPr>
              <a:t>8. En relación al cargo ministerial </a:t>
            </a:r>
          </a:p>
          <a:p>
            <a:pPr marL="914400" indent="-457200">
              <a:lnSpc>
                <a:spcPct val="115000"/>
              </a:lnSpc>
              <a:spcAft>
                <a:spcPts val="0"/>
              </a:spcAft>
              <a:buFontTx/>
              <a:buChar char="-"/>
              <a:defRPr/>
            </a:pPr>
            <a:r>
              <a:rPr lang="es-UY" sz="3200" b="1" dirty="0">
                <a:solidFill>
                  <a:prstClr val="black"/>
                </a:solidFill>
                <a:ea typeface="+mj-ea"/>
                <a:cs typeface="+mj-cs"/>
              </a:rPr>
              <a:t>Sensación de estar abrumado por la carga, el trabajo y las circunstancias.</a:t>
            </a:r>
          </a:p>
          <a:p>
            <a:pPr marL="914400" indent="-457200">
              <a:lnSpc>
                <a:spcPct val="115000"/>
              </a:lnSpc>
              <a:spcAft>
                <a:spcPts val="0"/>
              </a:spcAft>
              <a:buFontTx/>
              <a:buChar char="-"/>
              <a:defRPr/>
            </a:pPr>
            <a:r>
              <a:rPr lang="es-UY" sz="3200" b="1" dirty="0">
                <a:solidFill>
                  <a:prstClr val="black"/>
                </a:solidFill>
                <a:ea typeface="+mj-ea"/>
                <a:cs typeface="+mj-cs"/>
              </a:rPr>
              <a:t>Asuntos importantes que no se pueden resolver o no hay respuesta.</a:t>
            </a:r>
          </a:p>
          <a:p>
            <a:pPr marL="914400" indent="-457200">
              <a:lnSpc>
                <a:spcPct val="115000"/>
              </a:lnSpc>
              <a:spcAft>
                <a:spcPts val="0"/>
              </a:spcAft>
              <a:buFontTx/>
              <a:buChar char="-"/>
              <a:defRPr/>
            </a:pPr>
            <a:endParaRPr lang="es-UY" b="1" dirty="0">
              <a:solidFill>
                <a:prstClr val="black"/>
              </a:solidFill>
              <a:ea typeface="+mj-ea"/>
              <a:cs typeface="+mj-cs"/>
            </a:endParaRPr>
          </a:p>
        </p:txBody>
      </p:sp>
    </p:spTree>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745958" y="836614"/>
            <a:ext cx="9629942" cy="3722687"/>
          </a:xfrm>
        </p:spPr>
        <p:txBody>
          <a:bodyPr>
            <a:noAutofit/>
          </a:bodyPr>
          <a:lstStyle/>
          <a:p>
            <a:pPr marL="457200">
              <a:lnSpc>
                <a:spcPct val="115000"/>
              </a:lnSpc>
              <a:spcAft>
                <a:spcPts val="0"/>
              </a:spcAft>
              <a:defRPr/>
            </a:pPr>
            <a:r>
              <a:rPr lang="es-UY" sz="2800" b="1" dirty="0">
                <a:solidFill>
                  <a:srgbClr val="C00000"/>
                </a:solidFill>
                <a:latin typeface="Arial" panose="020B0604020202020204" pitchFamily="34" charset="0"/>
                <a:ea typeface="+mj-ea"/>
                <a:cs typeface="Arial" panose="020B0604020202020204" pitchFamily="34" charset="0"/>
              </a:rPr>
              <a:t>9. Incapacidad de vivir en forma auténtica</a:t>
            </a:r>
          </a:p>
          <a:p>
            <a:pPr marL="457200">
              <a:lnSpc>
                <a:spcPct val="115000"/>
              </a:lnSpc>
              <a:spcAft>
                <a:spcPts val="0"/>
              </a:spcAft>
              <a:defRPr/>
            </a:pPr>
            <a:r>
              <a:rPr lang="es-UY" sz="2800" b="1" dirty="0">
                <a:solidFill>
                  <a:prstClr val="black"/>
                </a:solidFill>
                <a:latin typeface="Arial" panose="020B0604020202020204" pitchFamily="34" charset="0"/>
                <a:ea typeface="+mj-ea"/>
                <a:cs typeface="Arial" panose="020B0604020202020204" pitchFamily="34" charset="0"/>
              </a:rPr>
              <a:t>Incapacidad de ser uno mismo </a:t>
            </a:r>
          </a:p>
          <a:p>
            <a:pPr marL="457200">
              <a:lnSpc>
                <a:spcPct val="115000"/>
              </a:lnSpc>
              <a:spcAft>
                <a:spcPts val="0"/>
              </a:spcAft>
              <a:defRPr/>
            </a:pPr>
            <a:r>
              <a:rPr lang="es-UY" sz="2800" b="1" dirty="0">
                <a:solidFill>
                  <a:prstClr val="black"/>
                </a:solidFill>
                <a:latin typeface="Arial" panose="020B0604020202020204" pitchFamily="34" charset="0"/>
                <a:ea typeface="+mj-ea"/>
                <a:cs typeface="Arial" panose="020B0604020202020204" pitchFamily="34" charset="0"/>
              </a:rPr>
              <a:t>No poder ser ni manifestar lo que uno es realmente</a:t>
            </a:r>
          </a:p>
          <a:p>
            <a:pPr marL="457200">
              <a:lnSpc>
                <a:spcPct val="115000"/>
              </a:lnSpc>
              <a:spcAft>
                <a:spcPts val="0"/>
              </a:spcAft>
              <a:defRPr/>
            </a:pPr>
            <a:r>
              <a:rPr lang="es-UY" sz="2800" b="1" dirty="0">
                <a:solidFill>
                  <a:prstClr val="black"/>
                </a:solidFill>
                <a:latin typeface="Arial" panose="020B0604020202020204" pitchFamily="34" charset="0"/>
                <a:ea typeface="+mj-ea"/>
                <a:cs typeface="Arial" panose="020B0604020202020204" pitchFamily="34" charset="0"/>
              </a:rPr>
              <a:t>No poder vivir de acuerdo a las creencias y valores que se tiene.</a:t>
            </a:r>
          </a:p>
        </p:txBody>
      </p:sp>
    </p:spTree>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998621" y="836614"/>
            <a:ext cx="9377279" cy="3722687"/>
          </a:xfrm>
        </p:spPr>
        <p:txBody>
          <a:bodyPr>
            <a:normAutofit/>
          </a:bodyPr>
          <a:lstStyle/>
          <a:p>
            <a:pPr marL="457200">
              <a:lnSpc>
                <a:spcPct val="115000"/>
              </a:lnSpc>
              <a:spcAft>
                <a:spcPts val="0"/>
              </a:spcAft>
              <a:defRPr/>
            </a:pPr>
            <a:r>
              <a:rPr lang="es-UY" sz="2800" b="1" dirty="0">
                <a:solidFill>
                  <a:srgbClr val="C00000"/>
                </a:solidFill>
                <a:latin typeface="Arial" panose="020B0604020202020204" pitchFamily="34" charset="0"/>
                <a:ea typeface="+mj-ea"/>
                <a:cs typeface="Arial" panose="020B0604020202020204" pitchFamily="34" charset="0"/>
              </a:rPr>
              <a:t>10. Preparación Ministerial</a:t>
            </a:r>
          </a:p>
          <a:p>
            <a:pPr marL="457200">
              <a:lnSpc>
                <a:spcPct val="115000"/>
              </a:lnSpc>
              <a:spcAft>
                <a:spcPts val="0"/>
              </a:spcAft>
              <a:defRPr/>
            </a:pPr>
            <a:r>
              <a:rPr lang="es-UY" sz="2800" b="1" dirty="0">
                <a:solidFill>
                  <a:prstClr val="black"/>
                </a:solidFill>
                <a:latin typeface="Arial" panose="020B0604020202020204" pitchFamily="34" charset="0"/>
                <a:ea typeface="+mj-ea"/>
                <a:cs typeface="Arial" panose="020B0604020202020204" pitchFamily="34" charset="0"/>
              </a:rPr>
              <a:t>Sensación de no estar preparado para enfrentar el ministerio</a:t>
            </a:r>
          </a:p>
          <a:p>
            <a:pPr marL="457200">
              <a:lnSpc>
                <a:spcPct val="115000"/>
              </a:lnSpc>
              <a:spcAft>
                <a:spcPts val="0"/>
              </a:spcAft>
              <a:defRPr/>
            </a:pPr>
            <a:r>
              <a:rPr lang="es-UY" sz="2800" b="1" dirty="0">
                <a:solidFill>
                  <a:prstClr val="black"/>
                </a:solidFill>
                <a:latin typeface="Arial" panose="020B0604020202020204" pitchFamily="34" charset="0"/>
                <a:ea typeface="+mj-ea"/>
                <a:cs typeface="Arial" panose="020B0604020202020204" pitchFamily="34" charset="0"/>
              </a:rPr>
              <a:t>Carecer de habilidades y entrenamiento para sobresalir la responsabilidad ministerial.</a:t>
            </a:r>
          </a:p>
          <a:p>
            <a:pPr marL="457200">
              <a:lnSpc>
                <a:spcPct val="115000"/>
              </a:lnSpc>
              <a:spcAft>
                <a:spcPts val="0"/>
              </a:spcAft>
              <a:defRPr/>
            </a:pPr>
            <a:r>
              <a:rPr lang="es-UY" sz="2800" b="1" dirty="0">
                <a:solidFill>
                  <a:prstClr val="black"/>
                </a:solidFill>
                <a:latin typeface="Arial" panose="020B0604020202020204" pitchFamily="34" charset="0"/>
                <a:ea typeface="+mj-ea"/>
                <a:cs typeface="Arial" panose="020B0604020202020204" pitchFamily="34" charset="0"/>
              </a:rPr>
              <a:t>Sentir de no estar a la altura de las circunstancias </a:t>
            </a:r>
          </a:p>
        </p:txBody>
      </p:sp>
    </p:spTree>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2895600" y="1916114"/>
            <a:ext cx="7448550" cy="3722687"/>
          </a:xfrm>
        </p:spPr>
        <p:txBody>
          <a:bodyPr/>
          <a:lstStyle/>
          <a:p>
            <a:pPr algn="ctr">
              <a:lnSpc>
                <a:spcPct val="115000"/>
              </a:lnSpc>
              <a:spcAft>
                <a:spcPts val="0"/>
              </a:spcAft>
              <a:defRPr/>
            </a:pPr>
            <a:r>
              <a:rPr lang="es-UY" sz="4000" b="1" dirty="0">
                <a:solidFill>
                  <a:prstClr val="black"/>
                </a:solidFill>
                <a:ea typeface="Calibri" panose="020F0502020204030204"/>
                <a:cs typeface="Times New Roman" panose="02020603050405020304"/>
              </a:rPr>
              <a:t>Algunos mitos y creencias que tenemos y que facilitan un riesgo para la salud del pastor.</a:t>
            </a:r>
          </a:p>
          <a:p>
            <a:pPr marL="457200">
              <a:lnSpc>
                <a:spcPct val="115000"/>
              </a:lnSpc>
              <a:spcAft>
                <a:spcPts val="0"/>
              </a:spcAft>
              <a:defRPr/>
            </a:pPr>
            <a:endParaRPr lang="es-UY" dirty="0">
              <a:ea typeface="Calibri" panose="020F0502020204030204"/>
              <a:cs typeface="Times New Roman" panose="02020603050405020304"/>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1 Título"/>
          <p:cNvSpPr>
            <a:spLocks noGrp="1"/>
          </p:cNvSpPr>
          <p:nvPr>
            <p:ph type="ctrTitle"/>
          </p:nvPr>
        </p:nvSpPr>
        <p:spPr>
          <a:xfrm>
            <a:off x="2606744" y="4345058"/>
            <a:ext cx="7772400" cy="1470025"/>
          </a:xfrm>
        </p:spPr>
        <p:txBody>
          <a:bodyPr>
            <a:normAutofit fontScale="90000"/>
          </a:bodyPr>
          <a:lstStyle/>
          <a:p>
            <a:pPr marL="342900" indent="-342900" algn="ctr">
              <a:lnSpc>
                <a:spcPct val="115000"/>
              </a:lnSpc>
              <a:spcBef>
                <a:spcPct val="20000"/>
              </a:spcBef>
            </a:pPr>
            <a:r>
              <a:rPr lang="es-UY" altLang="es-ES" sz="4400" b="1" i="1" dirty="0">
                <a:ea typeface="Calibri" panose="020F0502020204030204" pitchFamily="34" charset="0"/>
                <a:cs typeface="Times New Roman" panose="02020603050405020304" pitchFamily="18" charset="0"/>
              </a:rPr>
              <a:t>El ministerio pastoral : </a:t>
            </a:r>
            <a:br>
              <a:rPr lang="es-UY" altLang="es-ES" sz="4400" b="1" i="1" dirty="0">
                <a:ea typeface="Calibri" panose="020F0502020204030204" pitchFamily="34" charset="0"/>
                <a:cs typeface="Times New Roman" panose="02020603050405020304" pitchFamily="18" charset="0"/>
              </a:rPr>
            </a:br>
            <a:br>
              <a:rPr lang="es-UY" altLang="es-ES" sz="4400" b="1" i="1" dirty="0">
                <a:ea typeface="Calibri" panose="020F0502020204030204" pitchFamily="34" charset="0"/>
                <a:cs typeface="Times New Roman" panose="02020603050405020304" pitchFamily="18" charset="0"/>
              </a:rPr>
            </a:br>
            <a:r>
              <a:rPr lang="es-UY" altLang="es-ES" sz="4400" b="1" i="1" dirty="0">
                <a:ea typeface="Calibri" panose="020F0502020204030204" pitchFamily="34" charset="0"/>
                <a:cs typeface="Times New Roman" panose="02020603050405020304" pitchFamily="18" charset="0"/>
              </a:rPr>
              <a:t>¿es  una profesión que </a:t>
            </a:r>
            <a:r>
              <a:rPr lang="es-UY" altLang="es-ES" sz="4400" b="1" i="1">
                <a:ea typeface="Calibri" panose="020F0502020204030204" pitchFamily="34" charset="0"/>
                <a:cs typeface="Times New Roman" panose="02020603050405020304" pitchFamily="18" charset="0"/>
              </a:rPr>
              <a:t>puede arriesgar  </a:t>
            </a:r>
            <a:r>
              <a:rPr lang="es-UY" altLang="es-ES" sz="4400" b="1" i="1" dirty="0">
                <a:ea typeface="Calibri" panose="020F0502020204030204" pitchFamily="34" charset="0"/>
                <a:cs typeface="Times New Roman" panose="02020603050405020304" pitchFamily="18" charset="0"/>
              </a:rPr>
              <a:t>la salud física y la vida familiar?</a:t>
            </a:r>
            <a:br>
              <a:rPr lang="es-UY" altLang="es-ES" sz="4400" b="1" i="1" dirty="0">
                <a:ea typeface="Calibri" panose="020F0502020204030204" pitchFamily="34" charset="0"/>
                <a:cs typeface="Times New Roman" panose="02020603050405020304" pitchFamily="18" charset="0"/>
              </a:rPr>
            </a:br>
            <a:endParaRPr lang="es-UY" altLang="es-ES" sz="4400" dirty="0">
              <a:ea typeface="Calibri" panose="020F0502020204030204" pitchFamily="34" charset="0"/>
              <a:cs typeface="Times New Roman" panose="02020603050405020304" pitchFamily="18" charset="0"/>
            </a:endParaRPr>
          </a:p>
        </p:txBody>
      </p:sp>
    </p:spTree>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1 Título">
            <a:extLst>
              <a:ext uri="{FF2B5EF4-FFF2-40B4-BE49-F238E27FC236}">
                <a16:creationId xmlns:a16="http://schemas.microsoft.com/office/drawing/2014/main" id="{21A0E585-DCD5-4A4E-AE3F-5F5B09948FBF}"/>
              </a:ext>
            </a:extLst>
          </p:cNvPr>
          <p:cNvSpPr>
            <a:spLocks noGrp="1"/>
          </p:cNvSpPr>
          <p:nvPr>
            <p:ph type="ctrTitle"/>
          </p:nvPr>
        </p:nvSpPr>
        <p:spPr>
          <a:xfrm>
            <a:off x="2424113" y="765176"/>
            <a:ext cx="7772400" cy="1470025"/>
          </a:xfrm>
        </p:spPr>
        <p:txBody>
          <a:bodyPr>
            <a:normAutofit fontScale="90000"/>
          </a:bodyPr>
          <a:lstStyle/>
          <a:p>
            <a:pPr marL="342900" indent="-342900">
              <a:lnSpc>
                <a:spcPct val="115000"/>
              </a:lnSpc>
              <a:spcBef>
                <a:spcPct val="20000"/>
              </a:spcBef>
            </a:pPr>
            <a:r>
              <a:rPr lang="es-UY" altLang="es-ES" sz="3200" b="1" i="1" dirty="0">
                <a:solidFill>
                  <a:srgbClr val="FF0000"/>
                </a:solidFill>
                <a:latin typeface="Arial" panose="020B0604020202020204" pitchFamily="34" charset="0"/>
                <a:ea typeface="Calibri" panose="020F0502020204030204" pitchFamily="34" charset="0"/>
                <a:cs typeface="Arial" panose="020B0604020202020204" pitchFamily="34" charset="0"/>
              </a:rPr>
              <a:t>1. Factores Culturales que se agregan:</a:t>
            </a:r>
            <a:br>
              <a:rPr lang="es-UY" altLang="es-ES" sz="3200" b="1" dirty="0">
                <a:solidFill>
                  <a:srgbClr val="FF0000"/>
                </a:solidFill>
                <a:latin typeface="Arial" panose="020B0604020202020204" pitchFamily="34" charset="0"/>
                <a:ea typeface="Calibri" panose="020F0502020204030204" pitchFamily="34" charset="0"/>
                <a:cs typeface="Arial" panose="020B0604020202020204" pitchFamily="34" charset="0"/>
              </a:rPr>
            </a:br>
            <a:br>
              <a:rPr lang="es-UY" altLang="es-ES" sz="3200" b="1" dirty="0">
                <a:solidFill>
                  <a:srgbClr val="FF0000"/>
                </a:solidFill>
                <a:latin typeface="Arial" panose="020B0604020202020204" pitchFamily="34" charset="0"/>
                <a:ea typeface="Calibri" panose="020F0502020204030204" pitchFamily="34" charset="0"/>
                <a:cs typeface="Arial" panose="020B0604020202020204" pitchFamily="34" charset="0"/>
              </a:rPr>
            </a:br>
            <a:endParaRPr lang="es-UY" altLang="es-ES" sz="3200" dirty="0">
              <a:solidFill>
                <a:srgbClr val="FF0000"/>
              </a:solidFill>
              <a:latin typeface="Arial" panose="020B0604020202020204" pitchFamily="34" charset="0"/>
              <a:ea typeface="Calibri" panose="020F0502020204030204" pitchFamily="34" charset="0"/>
              <a:cs typeface="Arial" panose="020B0604020202020204" pitchFamily="34" charset="0"/>
            </a:endParaRPr>
          </a:p>
        </p:txBody>
      </p:sp>
      <p:sp>
        <p:nvSpPr>
          <p:cNvPr id="3" name="2 Subtítulo">
            <a:extLst>
              <a:ext uri="{FF2B5EF4-FFF2-40B4-BE49-F238E27FC236}">
                <a16:creationId xmlns:a16="http://schemas.microsoft.com/office/drawing/2014/main" id="{8C71256B-7E69-4944-8566-883B875422E9}"/>
              </a:ext>
            </a:extLst>
          </p:cNvPr>
          <p:cNvSpPr>
            <a:spLocks noGrp="1"/>
          </p:cNvSpPr>
          <p:nvPr>
            <p:ph type="subTitle" idx="1"/>
          </p:nvPr>
        </p:nvSpPr>
        <p:spPr>
          <a:xfrm>
            <a:off x="1227221" y="1628776"/>
            <a:ext cx="10250905" cy="4302792"/>
          </a:xfrm>
        </p:spPr>
        <p:txBody>
          <a:bodyPr>
            <a:noAutofit/>
          </a:bodyPr>
          <a:lstStyle/>
          <a:p>
            <a:pPr marL="457200">
              <a:lnSpc>
                <a:spcPct val="115000"/>
              </a:lnSpc>
              <a:defRPr/>
            </a:pPr>
            <a:r>
              <a:rPr lang="es-UY" sz="2800" b="1" dirty="0">
                <a:solidFill>
                  <a:schemeClr val="tx1"/>
                </a:solidFill>
                <a:latin typeface="Arial" panose="020B0604020202020204" pitchFamily="34" charset="0"/>
                <a:ea typeface="Calibri"/>
                <a:cs typeface="Arial" panose="020B0604020202020204" pitchFamily="34" charset="0"/>
              </a:rPr>
              <a:t>Vivimos en una sociedad competitiva.</a:t>
            </a:r>
          </a:p>
          <a:p>
            <a:pPr marL="457200">
              <a:lnSpc>
                <a:spcPct val="115000"/>
              </a:lnSpc>
              <a:defRPr/>
            </a:pPr>
            <a:r>
              <a:rPr lang="es-UY" sz="2800" b="1" dirty="0">
                <a:solidFill>
                  <a:schemeClr val="tx1"/>
                </a:solidFill>
                <a:latin typeface="Arial" panose="020B0604020202020204" pitchFamily="34" charset="0"/>
                <a:ea typeface="Calibri"/>
                <a:cs typeface="Arial" panose="020B0604020202020204" pitchFamily="34" charset="0"/>
              </a:rPr>
              <a:t>Somos tentados a ser eficaces, competentes y a satisfacer la necesidad de sobresalir en nuestro ministerio y aun sobre otros.</a:t>
            </a:r>
          </a:p>
          <a:p>
            <a:pPr marL="457200">
              <a:lnSpc>
                <a:spcPct val="115000"/>
              </a:lnSpc>
              <a:defRPr/>
            </a:pPr>
            <a:r>
              <a:rPr lang="es-UY" sz="2800" b="1" dirty="0">
                <a:solidFill>
                  <a:schemeClr val="tx1"/>
                </a:solidFill>
                <a:latin typeface="Arial" panose="020B0604020202020204" pitchFamily="34" charset="0"/>
                <a:ea typeface="Calibri"/>
                <a:cs typeface="Arial" panose="020B0604020202020204" pitchFamily="34" charset="0"/>
              </a:rPr>
              <a:t>Esto coloca nuestra vida bajo presión y pone en riesgo aun nuestra salud.</a:t>
            </a:r>
          </a:p>
        </p:txBody>
      </p:sp>
    </p:spTree>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a:extLst>
              <a:ext uri="{FF2B5EF4-FFF2-40B4-BE49-F238E27FC236}">
                <a16:creationId xmlns:a16="http://schemas.microsoft.com/office/drawing/2014/main" id="{84AB7532-2A0A-459C-8457-F7EF1762D5B0}"/>
              </a:ext>
            </a:extLst>
          </p:cNvPr>
          <p:cNvSpPr>
            <a:spLocks noGrp="1"/>
          </p:cNvSpPr>
          <p:nvPr>
            <p:ph type="subTitle" idx="1"/>
          </p:nvPr>
        </p:nvSpPr>
        <p:spPr>
          <a:xfrm>
            <a:off x="1540042" y="1916114"/>
            <a:ext cx="9721516" cy="3722687"/>
          </a:xfrm>
        </p:spPr>
        <p:txBody>
          <a:bodyPr/>
          <a:lstStyle/>
          <a:p>
            <a:pPr algn="ctr">
              <a:lnSpc>
                <a:spcPct val="115000"/>
              </a:lnSpc>
              <a:defRPr/>
            </a:pPr>
            <a:r>
              <a:rPr lang="es-UY" sz="3200" b="1" dirty="0">
                <a:solidFill>
                  <a:prstClr val="black"/>
                </a:solidFill>
                <a:latin typeface="Arial" panose="020B0604020202020204" pitchFamily="34" charset="0"/>
                <a:ea typeface="Calibri"/>
                <a:cs typeface="Arial" panose="020B0604020202020204" pitchFamily="34" charset="0"/>
              </a:rPr>
              <a:t>Algunos mitos y creencias </a:t>
            </a:r>
          </a:p>
          <a:p>
            <a:pPr algn="ctr">
              <a:lnSpc>
                <a:spcPct val="115000"/>
              </a:lnSpc>
              <a:defRPr/>
            </a:pPr>
            <a:r>
              <a:rPr lang="es-UY" sz="3200" b="1" dirty="0">
                <a:solidFill>
                  <a:prstClr val="black"/>
                </a:solidFill>
                <a:latin typeface="Arial" panose="020B0604020202020204" pitchFamily="34" charset="0"/>
                <a:ea typeface="Calibri"/>
                <a:cs typeface="Arial" panose="020B0604020202020204" pitchFamily="34" charset="0"/>
              </a:rPr>
              <a:t>que debemos desterrar</a:t>
            </a:r>
          </a:p>
          <a:p>
            <a:pPr marL="457200">
              <a:lnSpc>
                <a:spcPct val="115000"/>
              </a:lnSpc>
              <a:defRPr/>
            </a:pPr>
            <a:endParaRPr lang="es-UY" dirty="0">
              <a:ea typeface="Calibri"/>
              <a:cs typeface="Times New Roman"/>
            </a:endParaRPr>
          </a:p>
        </p:txBody>
      </p:sp>
    </p:spTree>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1 Título">
            <a:extLst>
              <a:ext uri="{FF2B5EF4-FFF2-40B4-BE49-F238E27FC236}">
                <a16:creationId xmlns:a16="http://schemas.microsoft.com/office/drawing/2014/main" id="{B848F64E-5756-4689-B9F5-B15442B0B766}"/>
              </a:ext>
            </a:extLst>
          </p:cNvPr>
          <p:cNvSpPr>
            <a:spLocks noGrp="1"/>
          </p:cNvSpPr>
          <p:nvPr>
            <p:ph type="ctrTitle"/>
          </p:nvPr>
        </p:nvSpPr>
        <p:spPr>
          <a:xfrm>
            <a:off x="2209800" y="1470026"/>
            <a:ext cx="9340516" cy="1470025"/>
          </a:xfrm>
        </p:spPr>
        <p:txBody>
          <a:bodyPr>
            <a:normAutofit fontScale="90000"/>
          </a:bodyPr>
          <a:lstStyle/>
          <a:p>
            <a:pPr marL="457200">
              <a:lnSpc>
                <a:spcPct val="115000"/>
              </a:lnSpc>
              <a:defRPr/>
            </a:pPr>
            <a:r>
              <a:rPr lang="es-UY" sz="3600" b="1" dirty="0">
                <a:solidFill>
                  <a:srgbClr val="FF0000"/>
                </a:solidFill>
                <a:latin typeface="Arial" panose="020B0604020202020204" pitchFamily="34" charset="0"/>
                <a:ea typeface="Calibri" pitchFamily="34" charset="0"/>
                <a:cs typeface="Arial" panose="020B0604020202020204" pitchFamily="34" charset="0"/>
              </a:rPr>
              <a:t>2. Pensar que deberíamos ser </a:t>
            </a:r>
            <a:br>
              <a:rPr lang="es-UY" sz="3600" b="1" dirty="0">
                <a:solidFill>
                  <a:srgbClr val="FF0000"/>
                </a:solidFill>
                <a:latin typeface="Arial" panose="020B0604020202020204" pitchFamily="34" charset="0"/>
                <a:ea typeface="Calibri" pitchFamily="34" charset="0"/>
                <a:cs typeface="Arial" panose="020B0604020202020204" pitchFamily="34" charset="0"/>
              </a:rPr>
            </a:br>
            <a:r>
              <a:rPr lang="es-UY" sz="3600" b="1" dirty="0">
                <a:solidFill>
                  <a:srgbClr val="FF0000"/>
                </a:solidFill>
                <a:latin typeface="Arial" panose="020B0604020202020204" pitchFamily="34" charset="0"/>
                <a:ea typeface="Calibri" pitchFamily="34" charset="0"/>
                <a:cs typeface="Arial" panose="020B0604020202020204" pitchFamily="34" charset="0"/>
              </a:rPr>
              <a:t>« superhéroes »  o  « mujeres maravilla »</a:t>
            </a:r>
            <a:br>
              <a:rPr lang="es-UY" sz="3600" b="1" dirty="0">
                <a:solidFill>
                  <a:srgbClr val="FF0000"/>
                </a:solidFill>
                <a:latin typeface="Arial" panose="020B0604020202020204" pitchFamily="34" charset="0"/>
                <a:ea typeface="Calibri" pitchFamily="34" charset="0"/>
                <a:cs typeface="Arial" panose="020B0604020202020204" pitchFamily="34" charset="0"/>
              </a:rPr>
            </a:br>
            <a:br>
              <a:rPr lang="es-UY" altLang="es-ES" sz="3200" dirty="0">
                <a:solidFill>
                  <a:srgbClr val="898989"/>
                </a:solidFill>
                <a:ea typeface="Calibri" panose="020F0502020204030204" pitchFamily="34" charset="0"/>
                <a:cs typeface="Times New Roman" panose="02020603050405020304" pitchFamily="18" charset="0"/>
              </a:rPr>
            </a:br>
            <a:endParaRPr lang="es-UY" altLang="es-ES" dirty="0">
              <a:ea typeface="Calibri" panose="020F0502020204030204" pitchFamily="34" charset="0"/>
              <a:cs typeface="Times New Roman" panose="02020603050405020304" pitchFamily="18" charset="0"/>
            </a:endParaRPr>
          </a:p>
        </p:txBody>
      </p:sp>
      <p:sp>
        <p:nvSpPr>
          <p:cNvPr id="12292" name="2 Subtítulo">
            <a:extLst>
              <a:ext uri="{FF2B5EF4-FFF2-40B4-BE49-F238E27FC236}">
                <a16:creationId xmlns:a16="http://schemas.microsoft.com/office/drawing/2014/main" id="{FFFD5F9E-C6A8-49B6-88C4-E0920FD82382}"/>
              </a:ext>
            </a:extLst>
          </p:cNvPr>
          <p:cNvSpPr>
            <a:spLocks noGrp="1"/>
          </p:cNvSpPr>
          <p:nvPr>
            <p:ph type="subTitle" idx="1"/>
          </p:nvPr>
        </p:nvSpPr>
        <p:spPr>
          <a:xfrm>
            <a:off x="1992314" y="2205039"/>
            <a:ext cx="8207375" cy="3722687"/>
          </a:xfrm>
        </p:spPr>
        <p:txBody>
          <a:bodyPr/>
          <a:lstStyle/>
          <a:p>
            <a:pPr marL="457200">
              <a:lnSpc>
                <a:spcPct val="115000"/>
              </a:lnSpc>
              <a:defRPr/>
            </a:pPr>
            <a:r>
              <a:rPr lang="es-UY" b="1" dirty="0">
                <a:solidFill>
                  <a:schemeClr val="tx1"/>
                </a:solidFill>
                <a:ea typeface="Calibri" pitchFamily="34" charset="0"/>
                <a:cs typeface="Times New Roman" charset="0"/>
              </a:rPr>
              <a:t> </a:t>
            </a:r>
            <a:r>
              <a:rPr lang="es-UY" sz="2800" b="1" dirty="0">
                <a:solidFill>
                  <a:schemeClr val="tx1"/>
                </a:solidFill>
                <a:latin typeface="Arial" panose="020B0604020202020204" pitchFamily="34" charset="0"/>
                <a:ea typeface="Calibri" pitchFamily="34" charset="0"/>
                <a:cs typeface="Arial" panose="020B0604020202020204" pitchFamily="34" charset="0"/>
              </a:rPr>
              <a:t>Esto ha creado expectativas falsas que giran en torno a la figura del ministro. </a:t>
            </a:r>
          </a:p>
          <a:p>
            <a:pPr marL="914400" indent="-457200">
              <a:lnSpc>
                <a:spcPct val="115000"/>
              </a:lnSpc>
              <a:buFontTx/>
              <a:buChar char="-"/>
              <a:defRPr/>
            </a:pPr>
            <a:endParaRPr lang="es-UY" sz="2800" b="1" dirty="0">
              <a:solidFill>
                <a:schemeClr val="tx1"/>
              </a:solidFill>
              <a:latin typeface="Arial" panose="020B0604020202020204" pitchFamily="34" charset="0"/>
              <a:ea typeface="Calibri" pitchFamily="34" charset="0"/>
              <a:cs typeface="Arial" panose="020B0604020202020204" pitchFamily="34" charset="0"/>
            </a:endParaRPr>
          </a:p>
          <a:p>
            <a:pPr marL="914400" indent="-457200">
              <a:lnSpc>
                <a:spcPct val="115000"/>
              </a:lnSpc>
              <a:buFontTx/>
              <a:buChar char="-"/>
              <a:defRPr/>
            </a:pPr>
            <a:endParaRPr lang="es-UY" b="1" dirty="0">
              <a:solidFill>
                <a:schemeClr val="tx1"/>
              </a:solidFill>
              <a:ea typeface="Calibri" pitchFamily="34" charset="0"/>
              <a:cs typeface="Times New Roman" charset="0"/>
            </a:endParaRPr>
          </a:p>
        </p:txBody>
      </p:sp>
    </p:spTree>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1 Título">
            <a:extLst>
              <a:ext uri="{FF2B5EF4-FFF2-40B4-BE49-F238E27FC236}">
                <a16:creationId xmlns:a16="http://schemas.microsoft.com/office/drawing/2014/main" id="{0E97F37C-9383-44EC-B980-188FCD52A389}"/>
              </a:ext>
            </a:extLst>
          </p:cNvPr>
          <p:cNvSpPr>
            <a:spLocks noGrp="1"/>
          </p:cNvSpPr>
          <p:nvPr>
            <p:ph type="ctrTitle"/>
          </p:nvPr>
        </p:nvSpPr>
        <p:spPr>
          <a:xfrm>
            <a:off x="1847850" y="1196976"/>
            <a:ext cx="7772400" cy="1470025"/>
          </a:xfrm>
        </p:spPr>
        <p:txBody>
          <a:bodyPr>
            <a:normAutofit fontScale="90000"/>
          </a:bodyPr>
          <a:lstStyle/>
          <a:p>
            <a:pPr>
              <a:lnSpc>
                <a:spcPct val="115000"/>
              </a:lnSpc>
              <a:spcBef>
                <a:spcPct val="20000"/>
              </a:spcBef>
            </a:pPr>
            <a:br>
              <a:rPr lang="es-UY" altLang="es-ES" sz="3200">
                <a:solidFill>
                  <a:srgbClr val="898989"/>
                </a:solidFill>
                <a:ea typeface="Calibri" panose="020F0502020204030204" pitchFamily="34" charset="0"/>
                <a:cs typeface="Times New Roman" panose="02020603050405020304" pitchFamily="18" charset="0"/>
              </a:rPr>
            </a:br>
            <a:endParaRPr lang="es-UY" altLang="es-ES">
              <a:ea typeface="Calibri" panose="020F0502020204030204" pitchFamily="34" charset="0"/>
              <a:cs typeface="Times New Roman" panose="02020603050405020304" pitchFamily="18" charset="0"/>
            </a:endParaRPr>
          </a:p>
        </p:txBody>
      </p:sp>
      <p:sp>
        <p:nvSpPr>
          <p:cNvPr id="28676" name="2 Subtítulo">
            <a:extLst>
              <a:ext uri="{FF2B5EF4-FFF2-40B4-BE49-F238E27FC236}">
                <a16:creationId xmlns:a16="http://schemas.microsoft.com/office/drawing/2014/main" id="{64943BCB-A5B0-4AFD-9812-98DD017D05CB}"/>
              </a:ext>
            </a:extLst>
          </p:cNvPr>
          <p:cNvSpPr>
            <a:spLocks noGrp="1"/>
          </p:cNvSpPr>
          <p:nvPr>
            <p:ph type="subTitle" idx="1"/>
          </p:nvPr>
        </p:nvSpPr>
        <p:spPr>
          <a:xfrm>
            <a:off x="360948" y="333376"/>
            <a:ext cx="9838742" cy="6264275"/>
          </a:xfrm>
        </p:spPr>
        <p:txBody>
          <a:bodyPr/>
          <a:lstStyle/>
          <a:p>
            <a:pPr marL="914400" indent="-457200">
              <a:lnSpc>
                <a:spcPct val="115000"/>
              </a:lnSpc>
              <a:buFontTx/>
              <a:buChar char="-"/>
            </a:pPr>
            <a:endParaRPr lang="es-UY" altLang="es-ES" sz="3200" b="1" dirty="0">
              <a:solidFill>
                <a:schemeClr val="tx1"/>
              </a:solidFill>
              <a:ea typeface="Calibri" panose="020F0502020204030204" pitchFamily="34" charset="0"/>
              <a:cs typeface="Times New Roman" panose="02020603050405020304" pitchFamily="18" charset="0"/>
            </a:endParaRPr>
          </a:p>
          <a:p>
            <a:pPr marL="914400" indent="-457200">
              <a:lnSpc>
                <a:spcPct val="115000"/>
              </a:lnSpc>
              <a:buFontTx/>
              <a:buChar char="-"/>
            </a:pPr>
            <a:endParaRPr lang="es-UY" altLang="es-ES" sz="3200" b="1" dirty="0">
              <a:solidFill>
                <a:schemeClr val="tx1"/>
              </a:solidFill>
              <a:ea typeface="Calibri" panose="020F0502020204030204" pitchFamily="34" charset="0"/>
              <a:cs typeface="Times New Roman" panose="02020603050405020304" pitchFamily="18" charset="0"/>
            </a:endParaRPr>
          </a:p>
          <a:p>
            <a:pPr marL="914400" indent="-457200">
              <a:lnSpc>
                <a:spcPct val="115000"/>
              </a:lnSpc>
              <a:buFontTx/>
              <a:buChar char="-"/>
            </a:pPr>
            <a:r>
              <a:rPr lang="es-UY" altLang="es-ES" sz="3200" b="1" dirty="0">
                <a:solidFill>
                  <a:schemeClr val="tx1"/>
                </a:solidFill>
                <a:ea typeface="Calibri" panose="020F0502020204030204" pitchFamily="34" charset="0"/>
                <a:cs typeface="Times New Roman" panose="02020603050405020304" pitchFamily="18" charset="0"/>
              </a:rPr>
              <a:t>Lo peor no es que los demás tengan este concepto del ministro, </a:t>
            </a:r>
          </a:p>
          <a:p>
            <a:pPr marL="914400" indent="-457200">
              <a:lnSpc>
                <a:spcPct val="115000"/>
              </a:lnSpc>
              <a:buFontTx/>
              <a:buChar char="-"/>
            </a:pPr>
            <a:r>
              <a:rPr lang="es-UY" altLang="es-ES" sz="3200" b="1" dirty="0">
                <a:solidFill>
                  <a:schemeClr val="tx1"/>
                </a:solidFill>
                <a:ea typeface="Calibri" panose="020F0502020204030204" pitchFamily="34" charset="0"/>
                <a:cs typeface="Times New Roman" panose="02020603050405020304" pitchFamily="18" charset="0"/>
              </a:rPr>
              <a:t>Lo peor es cuando el ministro también lo cree!!</a:t>
            </a:r>
          </a:p>
          <a:p>
            <a:pPr marL="914400" indent="-457200">
              <a:lnSpc>
                <a:spcPct val="115000"/>
              </a:lnSpc>
              <a:buFontTx/>
              <a:buChar char="-"/>
            </a:pPr>
            <a:endParaRPr lang="es-UY" altLang="es-ES" b="1" dirty="0">
              <a:solidFill>
                <a:schemeClr val="tx1"/>
              </a:solidFill>
              <a:ea typeface="Calibri" panose="020F0502020204030204" pitchFamily="34" charset="0"/>
              <a:cs typeface="Times New Roman" panose="02020603050405020304" pitchFamily="18" charset="0"/>
            </a:endParaRPr>
          </a:p>
        </p:txBody>
      </p:sp>
    </p:spTree>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1 Título">
            <a:extLst>
              <a:ext uri="{FF2B5EF4-FFF2-40B4-BE49-F238E27FC236}">
                <a16:creationId xmlns:a16="http://schemas.microsoft.com/office/drawing/2014/main" id="{5866FE30-5899-4A98-B5BB-114BD34E01B8}"/>
              </a:ext>
            </a:extLst>
          </p:cNvPr>
          <p:cNvSpPr>
            <a:spLocks noGrp="1"/>
          </p:cNvSpPr>
          <p:nvPr>
            <p:ph type="ctrTitle"/>
          </p:nvPr>
        </p:nvSpPr>
        <p:spPr>
          <a:xfrm>
            <a:off x="1847850" y="1196976"/>
            <a:ext cx="7772400" cy="1470025"/>
          </a:xfrm>
        </p:spPr>
        <p:txBody>
          <a:bodyPr>
            <a:normAutofit fontScale="90000"/>
          </a:bodyPr>
          <a:lstStyle/>
          <a:p>
            <a:pPr>
              <a:lnSpc>
                <a:spcPct val="115000"/>
              </a:lnSpc>
              <a:spcBef>
                <a:spcPct val="20000"/>
              </a:spcBef>
            </a:pPr>
            <a:r>
              <a:rPr lang="es-UY" altLang="es-ES" sz="3200" b="1" dirty="0">
                <a:solidFill>
                  <a:srgbClr val="FF0000"/>
                </a:solidFill>
                <a:ea typeface="Calibri" panose="020F0502020204030204" pitchFamily="34" charset="0"/>
                <a:cs typeface="Times New Roman" panose="02020603050405020304" pitchFamily="18" charset="0"/>
              </a:rPr>
              <a:t>3. Supuestos mitos que debemos desterrar </a:t>
            </a:r>
            <a:br>
              <a:rPr lang="es-UY" altLang="es-ES" sz="3200" dirty="0">
                <a:solidFill>
                  <a:srgbClr val="898989"/>
                </a:solidFill>
                <a:ea typeface="Calibri" panose="020F0502020204030204" pitchFamily="34" charset="0"/>
                <a:cs typeface="Times New Roman" panose="02020603050405020304" pitchFamily="18" charset="0"/>
              </a:rPr>
            </a:br>
            <a:endParaRPr lang="es-UY" altLang="es-ES" dirty="0">
              <a:ea typeface="Calibri" panose="020F0502020204030204" pitchFamily="34" charset="0"/>
              <a:cs typeface="Times New Roman" panose="02020603050405020304" pitchFamily="18" charset="0"/>
            </a:endParaRPr>
          </a:p>
        </p:txBody>
      </p:sp>
      <p:sp>
        <p:nvSpPr>
          <p:cNvPr id="29700" name="2 Subtítulo">
            <a:extLst>
              <a:ext uri="{FF2B5EF4-FFF2-40B4-BE49-F238E27FC236}">
                <a16:creationId xmlns:a16="http://schemas.microsoft.com/office/drawing/2014/main" id="{4098DC1C-AF2E-4E1E-A525-B19BB5695C5B}"/>
              </a:ext>
            </a:extLst>
          </p:cNvPr>
          <p:cNvSpPr>
            <a:spLocks noGrp="1"/>
          </p:cNvSpPr>
          <p:nvPr>
            <p:ph type="subTitle" idx="1"/>
          </p:nvPr>
        </p:nvSpPr>
        <p:spPr>
          <a:xfrm>
            <a:off x="1419726" y="1931988"/>
            <a:ext cx="9525921" cy="3722687"/>
          </a:xfrm>
        </p:spPr>
        <p:txBody>
          <a:bodyPr/>
          <a:lstStyle/>
          <a:p>
            <a:pPr marL="914400" indent="-457200">
              <a:lnSpc>
                <a:spcPct val="115000"/>
              </a:lnSpc>
              <a:buFontTx/>
              <a:buChar char="-"/>
            </a:pPr>
            <a:r>
              <a:rPr lang="es-UY" altLang="es-ES" sz="2400" b="1" dirty="0">
                <a:solidFill>
                  <a:schemeClr val="tx1"/>
                </a:solidFill>
                <a:latin typeface="Arial" panose="020B0604020202020204" pitchFamily="34" charset="0"/>
                <a:ea typeface="Calibri" panose="020F0502020204030204" pitchFamily="34" charset="0"/>
                <a:cs typeface="Arial" panose="020B0604020202020204" pitchFamily="34" charset="0"/>
              </a:rPr>
              <a:t>2. Los siervos verdaderos no se deben deprimir, ni se agotan ni se desaniman ni se estresan, ni tampoco se enferman y no deberían necesitar ayuda médica.</a:t>
            </a:r>
          </a:p>
          <a:p>
            <a:pPr marL="914400" indent="-457200">
              <a:lnSpc>
                <a:spcPct val="115000"/>
              </a:lnSpc>
              <a:buFontTx/>
              <a:buChar char="-"/>
            </a:pPr>
            <a:r>
              <a:rPr lang="es-UY" altLang="es-ES" sz="2400" b="1" dirty="0">
                <a:solidFill>
                  <a:schemeClr val="tx1"/>
                </a:solidFill>
                <a:latin typeface="Arial" panose="020B0604020202020204" pitchFamily="34" charset="0"/>
                <a:ea typeface="Calibri" panose="020F0502020204030204" pitchFamily="34" charset="0"/>
                <a:cs typeface="Arial" panose="020B0604020202020204" pitchFamily="34" charset="0"/>
              </a:rPr>
              <a:t>( si esto ocurre « algo escondido y pecaminoso habrá!!»</a:t>
            </a:r>
          </a:p>
          <a:p>
            <a:pPr marL="914400" indent="-457200">
              <a:lnSpc>
                <a:spcPct val="115000"/>
              </a:lnSpc>
              <a:buFontTx/>
              <a:buChar char="-"/>
            </a:pPr>
            <a:endParaRPr lang="es-UY" altLang="es-ES" b="1" dirty="0">
              <a:solidFill>
                <a:schemeClr val="tx1"/>
              </a:solidFill>
              <a:ea typeface="Calibri" panose="020F0502020204030204" pitchFamily="34" charset="0"/>
              <a:cs typeface="Times New Roman" panose="02020603050405020304" pitchFamily="18" charset="0"/>
            </a:endParaRPr>
          </a:p>
          <a:p>
            <a:pPr marL="914400" indent="-457200">
              <a:lnSpc>
                <a:spcPct val="115000"/>
              </a:lnSpc>
              <a:buFontTx/>
              <a:buChar char="-"/>
            </a:pPr>
            <a:endParaRPr lang="es-UY" altLang="es-ES" b="1" dirty="0">
              <a:solidFill>
                <a:schemeClr val="tx1"/>
              </a:solidFill>
              <a:ea typeface="Calibri" panose="020F0502020204030204" pitchFamily="34" charset="0"/>
              <a:cs typeface="Times New Roman" panose="02020603050405020304" pitchFamily="18" charset="0"/>
            </a:endParaRPr>
          </a:p>
        </p:txBody>
      </p:sp>
    </p:spTree>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2 Subtítulo">
            <a:extLst>
              <a:ext uri="{FF2B5EF4-FFF2-40B4-BE49-F238E27FC236}">
                <a16:creationId xmlns:a16="http://schemas.microsoft.com/office/drawing/2014/main" id="{679E3797-B419-43FD-A7F2-552E14FD3424}"/>
              </a:ext>
            </a:extLst>
          </p:cNvPr>
          <p:cNvSpPr>
            <a:spLocks noGrp="1"/>
          </p:cNvSpPr>
          <p:nvPr>
            <p:ph type="subTitle" idx="1"/>
          </p:nvPr>
        </p:nvSpPr>
        <p:spPr>
          <a:xfrm>
            <a:off x="1992314" y="2205039"/>
            <a:ext cx="8207375" cy="3722687"/>
          </a:xfrm>
        </p:spPr>
        <p:txBody>
          <a:bodyPr>
            <a:normAutofit/>
          </a:bodyPr>
          <a:lstStyle/>
          <a:p>
            <a:pPr marL="914400" indent="-457200">
              <a:lnSpc>
                <a:spcPct val="115000"/>
              </a:lnSpc>
              <a:buFontTx/>
              <a:buChar char="-"/>
            </a:pPr>
            <a:r>
              <a:rPr lang="es-UY" altLang="es-ES" sz="2800" b="1" dirty="0">
                <a:solidFill>
                  <a:schemeClr val="tx1"/>
                </a:solidFill>
                <a:latin typeface="Arial" panose="020B0604020202020204" pitchFamily="34" charset="0"/>
                <a:cs typeface="Arial" panose="020B0604020202020204" pitchFamily="34" charset="0"/>
              </a:rPr>
              <a:t>Se debe tener una visión más realista de sí mismo y no verse exento de enfermar.</a:t>
            </a:r>
          </a:p>
          <a:p>
            <a:pPr marL="914400" indent="-457200">
              <a:lnSpc>
                <a:spcPct val="115000"/>
              </a:lnSpc>
              <a:buFontTx/>
              <a:buChar char="-"/>
            </a:pPr>
            <a:r>
              <a:rPr lang="es-UY" altLang="es-ES" sz="2800" b="1" dirty="0">
                <a:solidFill>
                  <a:schemeClr val="tx1"/>
                </a:solidFill>
                <a:latin typeface="Arial" panose="020B0604020202020204" pitchFamily="34" charset="0"/>
                <a:cs typeface="Arial" panose="020B0604020202020204" pitchFamily="34" charset="0"/>
              </a:rPr>
              <a:t>El ministro es vulnerable como cualquier ser humano.</a:t>
            </a:r>
            <a:endParaRPr lang="es-UY" altLang="es-ES" sz="2800" b="1" dirty="0">
              <a:solidFill>
                <a:schemeClr val="tx1"/>
              </a:solidFill>
              <a:latin typeface="Arial" panose="020B0604020202020204" pitchFamily="34" charset="0"/>
              <a:ea typeface="Calibri" panose="020F0502020204030204" pitchFamily="34" charset="0"/>
              <a:cs typeface="Arial" panose="020B0604020202020204" pitchFamily="34" charset="0"/>
            </a:endParaRPr>
          </a:p>
        </p:txBody>
      </p:sp>
    </p:spTree>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1 Título">
            <a:extLst>
              <a:ext uri="{FF2B5EF4-FFF2-40B4-BE49-F238E27FC236}">
                <a16:creationId xmlns:a16="http://schemas.microsoft.com/office/drawing/2014/main" id="{0409C8A6-A781-4FEF-84AC-D33970396636}"/>
              </a:ext>
            </a:extLst>
          </p:cNvPr>
          <p:cNvSpPr>
            <a:spLocks noGrp="1"/>
          </p:cNvSpPr>
          <p:nvPr>
            <p:ph type="ctrTitle"/>
          </p:nvPr>
        </p:nvSpPr>
        <p:spPr>
          <a:xfrm>
            <a:off x="1419726" y="2249905"/>
            <a:ext cx="8926513" cy="84221"/>
          </a:xfrm>
          <a:solidFill>
            <a:srgbClr val="C00000"/>
          </a:solidFill>
        </p:spPr>
        <p:txBody>
          <a:bodyPr>
            <a:normAutofit fontScale="90000"/>
          </a:bodyPr>
          <a:lstStyle/>
          <a:p>
            <a:pPr>
              <a:lnSpc>
                <a:spcPct val="115000"/>
              </a:lnSpc>
              <a:spcBef>
                <a:spcPct val="20000"/>
              </a:spcBef>
            </a:pPr>
            <a:br>
              <a:rPr lang="es-UY" altLang="es-ES" sz="3200" b="1" dirty="0">
                <a:ea typeface="Calibri" panose="020F0502020204030204" pitchFamily="34" charset="0"/>
                <a:cs typeface="Times New Roman" panose="02020603050405020304" pitchFamily="18" charset="0"/>
              </a:rPr>
            </a:br>
            <a:r>
              <a:rPr lang="es-UY" altLang="es-ES" sz="3200" b="1" dirty="0">
                <a:ea typeface="Calibri" panose="020F0502020204030204" pitchFamily="34" charset="0"/>
                <a:cs typeface="Times New Roman" panose="02020603050405020304" pitchFamily="18" charset="0"/>
              </a:rPr>
              <a:t>El ministerio es un riesgo para la salud, pero debemos ser conscientes de 4 verdades</a:t>
            </a:r>
            <a:br>
              <a:rPr lang="es-UY" altLang="es-ES" sz="3200" b="1" dirty="0">
                <a:ea typeface="Calibri" panose="020F0502020204030204" pitchFamily="34" charset="0"/>
                <a:cs typeface="Times New Roman" panose="02020603050405020304" pitchFamily="18" charset="0"/>
              </a:rPr>
            </a:br>
            <a:endParaRPr lang="es-UY" altLang="es-ES" dirty="0">
              <a:ea typeface="Calibri" panose="020F0502020204030204" pitchFamily="34" charset="0"/>
              <a:cs typeface="Times New Roman" panose="02020603050405020304" pitchFamily="18" charset="0"/>
            </a:endParaRPr>
          </a:p>
        </p:txBody>
      </p:sp>
      <p:sp>
        <p:nvSpPr>
          <p:cNvPr id="31748" name="2 Subtítulo">
            <a:extLst>
              <a:ext uri="{FF2B5EF4-FFF2-40B4-BE49-F238E27FC236}">
                <a16:creationId xmlns:a16="http://schemas.microsoft.com/office/drawing/2014/main" id="{8D255ECE-29AA-483D-89FB-4356752C3C98}"/>
              </a:ext>
            </a:extLst>
          </p:cNvPr>
          <p:cNvSpPr>
            <a:spLocks noGrp="1"/>
          </p:cNvSpPr>
          <p:nvPr>
            <p:ph type="subTitle" idx="1"/>
          </p:nvPr>
        </p:nvSpPr>
        <p:spPr>
          <a:xfrm>
            <a:off x="1992314" y="2636839"/>
            <a:ext cx="8207375" cy="3722687"/>
          </a:xfrm>
        </p:spPr>
        <p:txBody>
          <a:bodyPr>
            <a:noAutofit/>
          </a:bodyPr>
          <a:lstStyle/>
          <a:p>
            <a:pPr>
              <a:defRPr/>
            </a:pPr>
            <a:r>
              <a:rPr lang="es-UY" sz="2800" b="1" dirty="0">
                <a:solidFill>
                  <a:schemeClr val="tx1"/>
                </a:solidFill>
                <a:latin typeface="Arial" panose="020B0604020202020204" pitchFamily="34" charset="0"/>
                <a:cs typeface="Arial" panose="020B0604020202020204" pitchFamily="34" charset="0"/>
              </a:rPr>
              <a:t>1.Dios no ha prometido inmunidad de sufrir daños físicos y mentales en pro del Reino. </a:t>
            </a:r>
          </a:p>
          <a:p>
            <a:pPr>
              <a:defRPr/>
            </a:pPr>
            <a:endParaRPr lang="es-UY" sz="2800" b="1" dirty="0">
              <a:solidFill>
                <a:schemeClr val="tx1"/>
              </a:solidFill>
              <a:latin typeface="Arial" panose="020B0604020202020204" pitchFamily="34" charset="0"/>
              <a:cs typeface="Arial" panose="020B0604020202020204" pitchFamily="34" charset="0"/>
            </a:endParaRPr>
          </a:p>
          <a:p>
            <a:pPr>
              <a:defRPr/>
            </a:pPr>
            <a:r>
              <a:rPr lang="es-UY" sz="2800" b="1" dirty="0">
                <a:solidFill>
                  <a:schemeClr val="tx1"/>
                </a:solidFill>
                <a:latin typeface="Arial" panose="020B0604020202020204" pitchFamily="34" charset="0"/>
                <a:cs typeface="Arial" panose="020B0604020202020204" pitchFamily="34" charset="0"/>
              </a:rPr>
              <a:t>2.El ministro que descuida su salud quedará vulnerable a la posibilidad de enfermar. </a:t>
            </a:r>
          </a:p>
        </p:txBody>
      </p:sp>
    </p:spTree>
  </p:cSld>
  <p:clrMapOvr>
    <a:masterClrMapping/>
  </p:clrMapOvr>
  <p:transition spd="slow">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2 Subtítulo">
            <a:extLst>
              <a:ext uri="{FF2B5EF4-FFF2-40B4-BE49-F238E27FC236}">
                <a16:creationId xmlns:a16="http://schemas.microsoft.com/office/drawing/2014/main" id="{3FB3825E-8416-475E-A4FB-317ADF444F18}"/>
              </a:ext>
            </a:extLst>
          </p:cNvPr>
          <p:cNvSpPr>
            <a:spLocks noGrp="1"/>
          </p:cNvSpPr>
          <p:nvPr>
            <p:ph type="subTitle" idx="1"/>
          </p:nvPr>
        </p:nvSpPr>
        <p:spPr>
          <a:xfrm>
            <a:off x="1992312" y="1181018"/>
            <a:ext cx="9774572" cy="3722687"/>
          </a:xfrm>
        </p:spPr>
        <p:txBody>
          <a:bodyPr>
            <a:normAutofit fontScale="92500" lnSpcReduction="10000"/>
          </a:bodyPr>
          <a:lstStyle/>
          <a:p>
            <a:r>
              <a:rPr lang="es-UY" sz="3200" b="1" dirty="0">
                <a:solidFill>
                  <a:schemeClr val="tx1"/>
                </a:solidFill>
                <a:latin typeface="Arial" panose="020B0604020202020204" pitchFamily="34" charset="0"/>
                <a:cs typeface="Arial" panose="020B0604020202020204" pitchFamily="34" charset="0"/>
              </a:rPr>
              <a:t>3. Dios no es el autor del abuso físico y mental negligente que nos causamos por el bien del Reino </a:t>
            </a:r>
          </a:p>
          <a:p>
            <a:endParaRPr lang="es-UY" altLang="es-ES" sz="3000" b="1" dirty="0">
              <a:solidFill>
                <a:schemeClr val="tx1"/>
              </a:solidFill>
              <a:latin typeface="Arial" panose="020B0604020202020204" pitchFamily="34" charset="0"/>
              <a:ea typeface="Calibri" panose="020F0502020204030204" pitchFamily="34" charset="0"/>
              <a:cs typeface="Arial" panose="020B0604020202020204" pitchFamily="34" charset="0"/>
            </a:endParaRPr>
          </a:p>
          <a:p>
            <a:r>
              <a:rPr lang="es-UY" altLang="es-ES" sz="3000" b="1" dirty="0">
                <a:solidFill>
                  <a:schemeClr val="tx1"/>
                </a:solidFill>
                <a:latin typeface="Arial" panose="020B0604020202020204" pitchFamily="34" charset="0"/>
                <a:ea typeface="Calibri" panose="020F0502020204030204" pitchFamily="34" charset="0"/>
                <a:cs typeface="Arial" panose="020B0604020202020204" pitchFamily="34" charset="0"/>
              </a:rPr>
              <a:t>4. Debemos saber diferenciar lo que es sufrir, perder, padecer y aun enfermar por el Reino ( válido y posible )  de lo que es descuidar la salud y ser negligente estando en el reino!</a:t>
            </a:r>
          </a:p>
          <a:p>
            <a:r>
              <a:rPr lang="es-UY" altLang="es-ES" sz="2800" b="1" dirty="0">
                <a:solidFill>
                  <a:schemeClr val="tx1"/>
                </a:solidFill>
                <a:ea typeface="Calibri" panose="020F0502020204030204" pitchFamily="34" charset="0"/>
                <a:cs typeface="Times New Roman" panose="02020603050405020304" pitchFamily="18" charset="0"/>
              </a:rPr>
              <a:t> </a:t>
            </a:r>
          </a:p>
        </p:txBody>
      </p:sp>
    </p:spTree>
  </p:cSld>
  <p:clrMapOvr>
    <a:masterClrMapping/>
  </p:clrMapOvr>
  <p:transition spd="slow">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a:extLst>
              <a:ext uri="{FF2B5EF4-FFF2-40B4-BE49-F238E27FC236}">
                <a16:creationId xmlns:a16="http://schemas.microsoft.com/office/drawing/2014/main" id="{B7FC9784-99D3-44F6-937E-EA420D22FABF}"/>
              </a:ext>
            </a:extLst>
          </p:cNvPr>
          <p:cNvSpPr>
            <a:spLocks noGrp="1"/>
          </p:cNvSpPr>
          <p:nvPr>
            <p:ph type="subTitle" idx="1"/>
          </p:nvPr>
        </p:nvSpPr>
        <p:spPr>
          <a:xfrm>
            <a:off x="2351088" y="981076"/>
            <a:ext cx="7448550" cy="4105275"/>
          </a:xfrm>
        </p:spPr>
        <p:txBody>
          <a:bodyPr>
            <a:normAutofit fontScale="92500" lnSpcReduction="10000"/>
          </a:bodyPr>
          <a:lstStyle/>
          <a:p>
            <a:pPr marL="457200">
              <a:lnSpc>
                <a:spcPct val="115000"/>
              </a:lnSpc>
              <a:defRPr/>
            </a:pPr>
            <a:r>
              <a:rPr lang="es-UY" sz="2400" b="1" dirty="0">
                <a:solidFill>
                  <a:schemeClr val="tx1"/>
                </a:solidFill>
                <a:ea typeface="Calibri"/>
                <a:cs typeface="Times New Roman"/>
              </a:rPr>
              <a:t>El caso de la profesión médica.</a:t>
            </a:r>
          </a:p>
          <a:p>
            <a:pPr marL="457200">
              <a:lnSpc>
                <a:spcPct val="115000"/>
              </a:lnSpc>
              <a:defRPr/>
            </a:pPr>
            <a:r>
              <a:rPr lang="es-UY" sz="2400" b="1" dirty="0">
                <a:solidFill>
                  <a:schemeClr val="tx1"/>
                </a:solidFill>
                <a:ea typeface="Calibri"/>
                <a:cs typeface="Times New Roman"/>
              </a:rPr>
              <a:t>El 50 % de las mujeres con profesión medica en Uruguay fallecen antes de los 60 años.</a:t>
            </a:r>
          </a:p>
          <a:p>
            <a:pPr marL="457200">
              <a:lnSpc>
                <a:spcPct val="115000"/>
              </a:lnSpc>
              <a:defRPr/>
            </a:pPr>
            <a:r>
              <a:rPr lang="es-UY" sz="2400" b="1" dirty="0">
                <a:solidFill>
                  <a:schemeClr val="tx1"/>
                </a:solidFill>
                <a:ea typeface="Calibri"/>
                <a:cs typeface="Times New Roman"/>
              </a:rPr>
              <a:t>Esta realidad demuestra:</a:t>
            </a:r>
          </a:p>
          <a:p>
            <a:pPr marL="457200">
              <a:lnSpc>
                <a:spcPct val="115000"/>
              </a:lnSpc>
              <a:defRPr/>
            </a:pPr>
            <a:r>
              <a:rPr lang="es-UY" sz="2400" b="1" dirty="0">
                <a:solidFill>
                  <a:schemeClr val="tx1"/>
                </a:solidFill>
                <a:ea typeface="Calibri"/>
                <a:cs typeface="Times New Roman"/>
              </a:rPr>
              <a:t>1.Su vida no condice con los « consejos» que da  a sus pacientes</a:t>
            </a:r>
          </a:p>
          <a:p>
            <a:pPr marL="457200">
              <a:lnSpc>
                <a:spcPct val="115000"/>
              </a:lnSpc>
              <a:defRPr/>
            </a:pPr>
            <a:r>
              <a:rPr lang="es-UY" sz="2400" b="1" dirty="0">
                <a:solidFill>
                  <a:schemeClr val="tx1"/>
                </a:solidFill>
                <a:ea typeface="Calibri"/>
                <a:cs typeface="Times New Roman"/>
              </a:rPr>
              <a:t>2. Lo que sabe no es útil para su propia vida</a:t>
            </a:r>
          </a:p>
          <a:p>
            <a:pPr marL="457200">
              <a:lnSpc>
                <a:spcPct val="115000"/>
              </a:lnSpc>
              <a:defRPr/>
            </a:pPr>
            <a:r>
              <a:rPr lang="es-UY" sz="2400" b="1" dirty="0">
                <a:solidFill>
                  <a:srgbClr val="C00000"/>
                </a:solidFill>
                <a:ea typeface="Calibri"/>
                <a:cs typeface="Times New Roman"/>
              </a:rPr>
              <a:t>El saber principios de salud no garantiza que sea útil para mi vida </a:t>
            </a:r>
          </a:p>
          <a:p>
            <a:pPr marL="457200">
              <a:lnSpc>
                <a:spcPct val="115000"/>
              </a:lnSpc>
              <a:defRPr/>
            </a:pPr>
            <a:endParaRPr lang="es-UY" sz="2400" dirty="0">
              <a:ea typeface="Calibri"/>
              <a:cs typeface="Times New Roman"/>
            </a:endParaRPr>
          </a:p>
        </p:txBody>
      </p:sp>
    </p:spTree>
  </p:cSld>
  <p:clrMapOvr>
    <a:masterClrMapping/>
  </p:clrMapOvr>
  <p:transition spd="slow">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1 Título"/>
          <p:cNvSpPr>
            <a:spLocks noGrp="1"/>
          </p:cNvSpPr>
          <p:nvPr>
            <p:ph type="ctrTitle"/>
          </p:nvPr>
        </p:nvSpPr>
        <p:spPr>
          <a:xfrm>
            <a:off x="815926" y="2242343"/>
            <a:ext cx="11704320" cy="1470025"/>
          </a:xfrm>
        </p:spPr>
        <p:txBody>
          <a:bodyPr>
            <a:noAutofit/>
          </a:bodyPr>
          <a:lstStyle/>
          <a:p>
            <a:pPr algn="ctr"/>
            <a:r>
              <a:rPr lang="es-UY" sz="3600" b="1" dirty="0">
                <a:solidFill>
                  <a:schemeClr val="tx1"/>
                </a:solidFill>
                <a:ea typeface="Calibri" panose="020F0502020204030204"/>
                <a:cs typeface="Times New Roman" panose="02020603050405020304"/>
              </a:rPr>
              <a:t>Frente a toda esta realidad, ¿qué debo hacer?</a:t>
            </a:r>
            <a:br>
              <a:rPr lang="es-UY" sz="3600" b="1" dirty="0">
                <a:solidFill>
                  <a:schemeClr val="tx1"/>
                </a:solidFill>
                <a:ea typeface="Calibri" panose="020F0502020204030204"/>
                <a:cs typeface="Times New Roman" panose="02020603050405020304"/>
              </a:rPr>
            </a:br>
            <a:r>
              <a:rPr lang="es-UY" sz="3600" b="1" dirty="0">
                <a:solidFill>
                  <a:schemeClr val="tx1"/>
                </a:solidFill>
                <a:ea typeface="Calibri" panose="020F0502020204030204"/>
                <a:cs typeface="Times New Roman" panose="02020603050405020304"/>
              </a:rPr>
              <a:t>Lo que ninguna otra persona puede hacer en mi lugar.</a:t>
            </a:r>
            <a:br>
              <a:rPr lang="es-UY" sz="4000" b="1" dirty="0">
                <a:solidFill>
                  <a:schemeClr val="tx1"/>
                </a:solidFill>
                <a:ea typeface="Calibri" panose="020F0502020204030204"/>
                <a:cs typeface="Times New Roman" panose="02020603050405020304"/>
              </a:rPr>
            </a:br>
            <a:endParaRPr lang="es-UY" altLang="es-ES" sz="4000" dirty="0"/>
          </a:p>
        </p:txBody>
      </p:sp>
      <p:sp>
        <p:nvSpPr>
          <p:cNvPr id="3" name="2 Subtítulo"/>
          <p:cNvSpPr>
            <a:spLocks noGrp="1"/>
          </p:cNvSpPr>
          <p:nvPr>
            <p:ph type="subTitle" idx="1"/>
          </p:nvPr>
        </p:nvSpPr>
        <p:spPr>
          <a:xfrm>
            <a:off x="2696818" y="2977356"/>
            <a:ext cx="8249478" cy="3722687"/>
          </a:xfrm>
        </p:spPr>
        <p:txBody>
          <a:bodyPr>
            <a:normAutofit/>
          </a:bodyPr>
          <a:lstStyle/>
          <a:p>
            <a:pPr>
              <a:lnSpc>
                <a:spcPct val="115000"/>
              </a:lnSpc>
              <a:spcAft>
                <a:spcPts val="0"/>
              </a:spcAft>
              <a:defRPr/>
            </a:pPr>
            <a:r>
              <a:rPr lang="es-UY" sz="3200" b="1" dirty="0">
                <a:solidFill>
                  <a:schemeClr val="tx1"/>
                </a:solidFill>
                <a:ea typeface="Calibri" panose="020F0502020204030204"/>
                <a:cs typeface="Times New Roman" panose="02020603050405020304"/>
              </a:rPr>
              <a:t> </a:t>
            </a:r>
          </a:p>
          <a:p>
            <a:pPr marL="342900" indent="-342900">
              <a:lnSpc>
                <a:spcPct val="115000"/>
              </a:lnSpc>
              <a:spcAft>
                <a:spcPts val="1000"/>
              </a:spcAft>
              <a:buFont typeface="Calibri" panose="020F0502020204030204"/>
              <a:buChar char="-"/>
              <a:defRPr/>
            </a:pPr>
            <a:r>
              <a:rPr lang="es-UY" sz="4000" b="1" dirty="0">
                <a:solidFill>
                  <a:srgbClr val="C00000"/>
                </a:solidFill>
                <a:ea typeface="Calibri" panose="020F0502020204030204"/>
                <a:cs typeface="Times New Roman" panose="02020603050405020304"/>
              </a:rPr>
              <a:t>El cuidado de mí mismo! </a:t>
            </a:r>
          </a:p>
          <a:p>
            <a:pPr marL="342900" indent="-342900">
              <a:lnSpc>
                <a:spcPct val="115000"/>
              </a:lnSpc>
              <a:spcAft>
                <a:spcPts val="1000"/>
              </a:spcAft>
              <a:buFont typeface="Calibri" panose="020F0502020204030204"/>
              <a:buChar char="-"/>
              <a:defRPr/>
            </a:pPr>
            <a:r>
              <a:rPr lang="es-UY" sz="4000" b="1" dirty="0">
                <a:solidFill>
                  <a:srgbClr val="C00000"/>
                </a:solidFill>
                <a:ea typeface="Calibri" panose="020F0502020204030204"/>
                <a:cs typeface="Times New Roman" panose="02020603050405020304"/>
              </a:rPr>
              <a:t>El Cuidado de mi vida familiar </a:t>
            </a:r>
          </a:p>
          <a:p>
            <a:pPr>
              <a:lnSpc>
                <a:spcPct val="115000"/>
              </a:lnSpc>
              <a:spcAft>
                <a:spcPts val="0"/>
              </a:spcAft>
              <a:defRPr/>
            </a:pPr>
            <a:endParaRPr lang="es-UY" dirty="0">
              <a:ea typeface="Calibri" panose="020F0502020204030204"/>
              <a:cs typeface="Times New Roman" panose="02020603050405020304"/>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2 Subtítulo"/>
          <p:cNvSpPr>
            <a:spLocks noGrp="1"/>
          </p:cNvSpPr>
          <p:nvPr>
            <p:ph type="subTitle" idx="1"/>
          </p:nvPr>
        </p:nvSpPr>
        <p:spPr>
          <a:xfrm>
            <a:off x="633046" y="1445453"/>
            <a:ext cx="10551790" cy="3024188"/>
          </a:xfrm>
        </p:spPr>
        <p:txBody>
          <a:bodyPr>
            <a:normAutofit/>
          </a:bodyPr>
          <a:lstStyle/>
          <a:p>
            <a:pPr marL="457200" algn="ctr">
              <a:lnSpc>
                <a:spcPct val="115000"/>
              </a:lnSpc>
            </a:pPr>
            <a:r>
              <a:rPr lang="es-UY" altLang="es-ES" sz="5400" b="1" dirty="0">
                <a:solidFill>
                  <a:schemeClr val="tx1"/>
                </a:solidFill>
                <a:ea typeface="Calibri" panose="020F0502020204030204" pitchFamily="34" charset="0"/>
                <a:cs typeface="Times New Roman" panose="02020603050405020304" pitchFamily="18" charset="0"/>
              </a:rPr>
              <a:t>  </a:t>
            </a:r>
            <a:r>
              <a:rPr lang="es-UY" altLang="es-ES" sz="4000" b="1" dirty="0">
                <a:solidFill>
                  <a:schemeClr val="tx1"/>
                </a:solidFill>
                <a:ea typeface="Calibri" panose="020F0502020204030204" pitchFamily="34" charset="0"/>
                <a:cs typeface="Times New Roman" panose="02020603050405020304" pitchFamily="18" charset="0"/>
              </a:rPr>
              <a:t>Las estadísticas lo revelan: </a:t>
            </a:r>
          </a:p>
        </p:txBody>
      </p:sp>
    </p:spTree>
    <p:extLst>
      <p:ext uri="{BB962C8B-B14F-4D97-AF65-F5344CB8AC3E}">
        <p14:creationId xmlns:p14="http://schemas.microsoft.com/office/powerpoint/2010/main" val="726525131"/>
      </p:ext>
    </p:extLst>
  </p:cSld>
  <p:clrMapOvr>
    <a:masterClrMapping/>
  </p:clrMapOvr>
  <p:transition spd="slow">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722F89-C091-4F6C-B888-E8C6720A2022}"/>
              </a:ext>
            </a:extLst>
          </p:cNvPr>
          <p:cNvSpPr>
            <a:spLocks noGrp="1"/>
          </p:cNvSpPr>
          <p:nvPr>
            <p:ph type="title"/>
          </p:nvPr>
        </p:nvSpPr>
        <p:spPr/>
        <p:txBody>
          <a:bodyPr/>
          <a:lstStyle/>
          <a:p>
            <a:r>
              <a:rPr lang="es-UY" b="1" dirty="0"/>
              <a:t>Bases bíblicas para nuestro cuidado</a:t>
            </a:r>
          </a:p>
        </p:txBody>
      </p:sp>
      <p:sp>
        <p:nvSpPr>
          <p:cNvPr id="3" name="Marcador de contenido 2">
            <a:extLst>
              <a:ext uri="{FF2B5EF4-FFF2-40B4-BE49-F238E27FC236}">
                <a16:creationId xmlns:a16="http://schemas.microsoft.com/office/drawing/2014/main" id="{BA929E19-B483-496E-A5A3-2F06C53B729B}"/>
              </a:ext>
            </a:extLst>
          </p:cNvPr>
          <p:cNvSpPr>
            <a:spLocks noGrp="1"/>
          </p:cNvSpPr>
          <p:nvPr>
            <p:ph idx="1"/>
          </p:nvPr>
        </p:nvSpPr>
        <p:spPr/>
        <p:txBody>
          <a:bodyPr/>
          <a:lstStyle/>
          <a:p>
            <a:pPr algn="l"/>
            <a:r>
              <a:rPr lang="es-MX" sz="3200" b="0" i="0" u="none" strike="noStrike" dirty="0">
                <a:solidFill>
                  <a:srgbClr val="952004"/>
                </a:solidFill>
                <a:effectLst/>
                <a:latin typeface="Arial" panose="020B0604020202020204" pitchFamily="34" charset="0"/>
                <a:cs typeface="Arial" panose="020B0604020202020204" pitchFamily="34" charset="0"/>
                <a:hlinkClick r:id="rId2"/>
              </a:rPr>
              <a:t>3 Juan 1:2</a:t>
            </a:r>
            <a:endParaRPr lang="es-MX" sz="3200" b="0" i="0" dirty="0">
              <a:solidFill>
                <a:srgbClr val="952004"/>
              </a:solidFill>
              <a:effectLst/>
              <a:latin typeface="Arial" panose="020B0604020202020204" pitchFamily="34" charset="0"/>
              <a:cs typeface="Arial" panose="020B0604020202020204" pitchFamily="34" charset="0"/>
            </a:endParaRPr>
          </a:p>
          <a:p>
            <a:pPr marL="0" indent="0" algn="l">
              <a:buNone/>
            </a:pPr>
            <a:r>
              <a:rPr lang="es-MX" sz="3200" i="0" dirty="0">
                <a:solidFill>
                  <a:srgbClr val="000000"/>
                </a:solidFill>
                <a:effectLst/>
                <a:latin typeface="Arial" panose="020B0604020202020204" pitchFamily="34" charset="0"/>
                <a:cs typeface="Arial" panose="020B0604020202020204" pitchFamily="34" charset="0"/>
              </a:rPr>
              <a:t>Amado, yo deseo que tú seas prosperado en todas las cosas, y que tengas salud, así como prospera tu alma</a:t>
            </a:r>
          </a:p>
          <a:p>
            <a:endParaRPr lang="es-UY" dirty="0"/>
          </a:p>
        </p:txBody>
      </p:sp>
    </p:spTree>
    <p:extLst>
      <p:ext uri="{BB962C8B-B14F-4D97-AF65-F5344CB8AC3E}">
        <p14:creationId xmlns:p14="http://schemas.microsoft.com/office/powerpoint/2010/main" val="10719968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FE0CCF-C9D3-4C01-ACF1-0C5C47D58F95}"/>
              </a:ext>
            </a:extLst>
          </p:cNvPr>
          <p:cNvSpPr>
            <a:spLocks noGrp="1"/>
          </p:cNvSpPr>
          <p:nvPr>
            <p:ph type="title"/>
          </p:nvPr>
        </p:nvSpPr>
        <p:spPr/>
        <p:txBody>
          <a:bodyPr/>
          <a:lstStyle/>
          <a:p>
            <a:r>
              <a:rPr lang="es-UY" b="1" dirty="0"/>
              <a:t>Pablo le aconseja al joven pastor Timoteo</a:t>
            </a:r>
          </a:p>
        </p:txBody>
      </p:sp>
      <p:sp>
        <p:nvSpPr>
          <p:cNvPr id="3" name="Marcador de contenido 2">
            <a:extLst>
              <a:ext uri="{FF2B5EF4-FFF2-40B4-BE49-F238E27FC236}">
                <a16:creationId xmlns:a16="http://schemas.microsoft.com/office/drawing/2014/main" id="{D065D782-DF8C-4564-812E-EB69273DED7A}"/>
              </a:ext>
            </a:extLst>
          </p:cNvPr>
          <p:cNvSpPr>
            <a:spLocks noGrp="1"/>
          </p:cNvSpPr>
          <p:nvPr>
            <p:ph idx="1"/>
          </p:nvPr>
        </p:nvSpPr>
        <p:spPr/>
        <p:txBody>
          <a:bodyPr/>
          <a:lstStyle/>
          <a:p>
            <a:pPr algn="l"/>
            <a:r>
              <a:rPr lang="es-MX" sz="3200" i="0" u="none" strike="noStrike" dirty="0">
                <a:solidFill>
                  <a:srgbClr val="952004"/>
                </a:solidFill>
                <a:effectLst/>
                <a:latin typeface="Arial" panose="020B0604020202020204" pitchFamily="34" charset="0"/>
                <a:cs typeface="Arial" panose="020B0604020202020204" pitchFamily="34" charset="0"/>
                <a:hlinkClick r:id="rId2"/>
              </a:rPr>
              <a:t>1 Timoteo 5:23</a:t>
            </a:r>
            <a:endParaRPr lang="es-MX" sz="3200" i="0" dirty="0">
              <a:solidFill>
                <a:srgbClr val="952004"/>
              </a:solidFill>
              <a:effectLst/>
              <a:latin typeface="Arial" panose="020B0604020202020204" pitchFamily="34" charset="0"/>
              <a:cs typeface="Arial" panose="020B0604020202020204" pitchFamily="34" charset="0"/>
            </a:endParaRPr>
          </a:p>
          <a:p>
            <a:pPr algn="l"/>
            <a:r>
              <a:rPr lang="es-MX" sz="3200" i="0" dirty="0">
                <a:solidFill>
                  <a:srgbClr val="000000"/>
                </a:solidFill>
                <a:effectLst/>
                <a:latin typeface="Arial" panose="020B0604020202020204" pitchFamily="34" charset="0"/>
                <a:cs typeface="Arial" panose="020B0604020202020204" pitchFamily="34" charset="0"/>
              </a:rPr>
              <a:t>Ya no bebas agua, sino usa de un poco de vino por causa de tu estómago y de tus frecuentes enfermedades.</a:t>
            </a:r>
          </a:p>
          <a:p>
            <a:pPr algn="l"/>
            <a:r>
              <a:rPr lang="es-MX" sz="3200" dirty="0">
                <a:solidFill>
                  <a:srgbClr val="000000"/>
                </a:solidFill>
                <a:latin typeface="Arial" panose="020B0604020202020204" pitchFamily="34" charset="0"/>
                <a:cs typeface="Arial" panose="020B0604020202020204" pitchFamily="34" charset="0"/>
              </a:rPr>
              <a:t>( Cuídate de lo que te hace mal y bebe  lo que  es mejor para tu estomago!</a:t>
            </a:r>
            <a:endParaRPr lang="es-MX" sz="3200" i="0" dirty="0">
              <a:solidFill>
                <a:srgbClr val="000000"/>
              </a:solidFill>
              <a:effectLst/>
              <a:latin typeface="Arial" panose="020B0604020202020204" pitchFamily="34" charset="0"/>
              <a:cs typeface="Arial" panose="020B0604020202020204" pitchFamily="34" charset="0"/>
            </a:endParaRPr>
          </a:p>
          <a:p>
            <a:endParaRPr lang="es-UY" dirty="0"/>
          </a:p>
        </p:txBody>
      </p:sp>
    </p:spTree>
    <p:extLst>
      <p:ext uri="{BB962C8B-B14F-4D97-AF65-F5344CB8AC3E}">
        <p14:creationId xmlns:p14="http://schemas.microsoft.com/office/powerpoint/2010/main" val="1715342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383285-9927-46DF-A5A7-39BADBCCDAE0}"/>
              </a:ext>
            </a:extLst>
          </p:cNvPr>
          <p:cNvSpPr>
            <a:spLocks noGrp="1"/>
          </p:cNvSpPr>
          <p:nvPr>
            <p:ph type="title"/>
          </p:nvPr>
        </p:nvSpPr>
        <p:spPr/>
        <p:txBody>
          <a:bodyPr/>
          <a:lstStyle/>
          <a:p>
            <a:r>
              <a:rPr lang="es-UY" b="1" dirty="0"/>
              <a:t>Ejemplos bíblicos</a:t>
            </a:r>
            <a:br>
              <a:rPr lang="es-UY" b="1" dirty="0"/>
            </a:br>
            <a:r>
              <a:rPr lang="es-UY" b="1" dirty="0"/>
              <a:t>el consejo de </a:t>
            </a:r>
            <a:r>
              <a:rPr lang="es-UY" b="1" dirty="0" err="1"/>
              <a:t>Jetro</a:t>
            </a:r>
            <a:r>
              <a:rPr lang="es-UY" b="1" dirty="0"/>
              <a:t> a Moises</a:t>
            </a:r>
          </a:p>
        </p:txBody>
      </p:sp>
      <p:sp>
        <p:nvSpPr>
          <p:cNvPr id="3" name="Marcador de contenido 2">
            <a:extLst>
              <a:ext uri="{FF2B5EF4-FFF2-40B4-BE49-F238E27FC236}">
                <a16:creationId xmlns:a16="http://schemas.microsoft.com/office/drawing/2014/main" id="{50C2E9A6-B54A-45B0-98C6-C939019CBD68}"/>
              </a:ext>
            </a:extLst>
          </p:cNvPr>
          <p:cNvSpPr>
            <a:spLocks noGrp="1"/>
          </p:cNvSpPr>
          <p:nvPr>
            <p:ph idx="1"/>
          </p:nvPr>
        </p:nvSpPr>
        <p:spPr/>
        <p:txBody>
          <a:bodyPr>
            <a:normAutofit fontScale="85000" lnSpcReduction="20000"/>
          </a:bodyPr>
          <a:lstStyle/>
          <a:p>
            <a:r>
              <a:rPr lang="es-MX" b="1" i="0" baseline="30000" dirty="0">
                <a:solidFill>
                  <a:srgbClr val="000000"/>
                </a:solidFill>
                <a:effectLst/>
                <a:latin typeface="system-ui"/>
              </a:rPr>
              <a:t>Éxodo 18: 14 </a:t>
            </a:r>
            <a:r>
              <a:rPr lang="es-MX" sz="2800" b="0" i="0" dirty="0">
                <a:solidFill>
                  <a:srgbClr val="000000"/>
                </a:solidFill>
                <a:effectLst/>
                <a:latin typeface="Arial" panose="020B0604020202020204" pitchFamily="34" charset="0"/>
                <a:cs typeface="Arial" panose="020B0604020202020204" pitchFamily="34" charset="0"/>
              </a:rPr>
              <a:t>Viendo el suegro de Moisés todo lo que él hacía con el pueblo, dijo: ¿Qué es esto que haces tú con el pueblo? ¿Por qué te sientas tú solo, y todo el pueblo está delante de ti desde la mañana hasta la tarde? -------. </a:t>
            </a:r>
            <a:r>
              <a:rPr lang="es-MX" sz="2800" b="1" i="0" baseline="30000" dirty="0">
                <a:solidFill>
                  <a:srgbClr val="000000"/>
                </a:solidFill>
                <a:effectLst/>
                <a:latin typeface="Arial" panose="020B0604020202020204" pitchFamily="34" charset="0"/>
                <a:cs typeface="Arial" panose="020B0604020202020204" pitchFamily="34" charset="0"/>
              </a:rPr>
              <a:t>17 </a:t>
            </a:r>
            <a:r>
              <a:rPr lang="es-MX" sz="2800" b="0" i="0" dirty="0">
                <a:solidFill>
                  <a:srgbClr val="000000"/>
                </a:solidFill>
                <a:effectLst/>
                <a:latin typeface="Arial" panose="020B0604020202020204" pitchFamily="34" charset="0"/>
                <a:cs typeface="Arial" panose="020B0604020202020204" pitchFamily="34" charset="0"/>
              </a:rPr>
              <a:t>Entonces el suegro de Moisés le dijo: No está bien lo que haces. </a:t>
            </a:r>
            <a:r>
              <a:rPr lang="es-MX" sz="2800" b="1" i="0" baseline="30000" dirty="0">
                <a:solidFill>
                  <a:srgbClr val="000000"/>
                </a:solidFill>
                <a:effectLst/>
                <a:latin typeface="Arial" panose="020B0604020202020204" pitchFamily="34" charset="0"/>
                <a:cs typeface="Arial" panose="020B0604020202020204" pitchFamily="34" charset="0"/>
              </a:rPr>
              <a:t>18 </a:t>
            </a:r>
            <a:r>
              <a:rPr lang="es-MX" sz="2800" b="0" i="0" dirty="0">
                <a:solidFill>
                  <a:srgbClr val="000000"/>
                </a:solidFill>
                <a:effectLst/>
                <a:latin typeface="Arial" panose="020B0604020202020204" pitchFamily="34" charset="0"/>
                <a:cs typeface="Arial" panose="020B0604020202020204" pitchFamily="34" charset="0"/>
              </a:rPr>
              <a:t>Desfallecerás del todo, tú, y también este pueblo que está contigo; porque el trabajo es demasiado pesado para ti; no podrás hacerlo tú solo. </a:t>
            </a:r>
            <a:r>
              <a:rPr lang="es-MX" sz="2800" b="1" i="0" baseline="30000" dirty="0">
                <a:solidFill>
                  <a:srgbClr val="000000"/>
                </a:solidFill>
                <a:effectLst/>
                <a:latin typeface="Arial" panose="020B0604020202020204" pitchFamily="34" charset="0"/>
                <a:cs typeface="Arial" panose="020B0604020202020204" pitchFamily="34" charset="0"/>
              </a:rPr>
              <a:t>19 </a:t>
            </a:r>
            <a:r>
              <a:rPr lang="es-MX" sz="2800" b="0" i="0" dirty="0">
                <a:solidFill>
                  <a:srgbClr val="000000"/>
                </a:solidFill>
                <a:effectLst/>
                <a:latin typeface="Arial" panose="020B0604020202020204" pitchFamily="34" charset="0"/>
                <a:cs typeface="Arial" panose="020B0604020202020204" pitchFamily="34" charset="0"/>
              </a:rPr>
              <a:t>Oye ahora mi voz; yo te aconsejaré, y Dios estará contigo…….. Está tú por el pueblo delante de Dios, y somete tú los asuntos a Dios. </a:t>
            </a:r>
            <a:r>
              <a:rPr lang="es-MX" sz="2800" b="1" i="0" baseline="30000" dirty="0">
                <a:solidFill>
                  <a:srgbClr val="000000"/>
                </a:solidFill>
                <a:effectLst/>
                <a:latin typeface="Arial" panose="020B0604020202020204" pitchFamily="34" charset="0"/>
                <a:cs typeface="Arial" panose="020B0604020202020204" pitchFamily="34" charset="0"/>
              </a:rPr>
              <a:t>20 </a:t>
            </a:r>
            <a:r>
              <a:rPr lang="es-MX" sz="2800" b="0" i="0" dirty="0">
                <a:solidFill>
                  <a:srgbClr val="000000"/>
                </a:solidFill>
                <a:effectLst/>
                <a:latin typeface="Arial" panose="020B0604020202020204" pitchFamily="34" charset="0"/>
                <a:cs typeface="Arial" panose="020B0604020202020204" pitchFamily="34" charset="0"/>
              </a:rPr>
              <a:t>Y enseña a ellos las ordenanzas y las leyes, y muéstrales el camino por donde deben andar…….</a:t>
            </a:r>
            <a:endParaRPr lang="es-UY"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77503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6EA571-29A4-4D5E-AF22-F2FA51AF7464}"/>
              </a:ext>
            </a:extLst>
          </p:cNvPr>
          <p:cNvSpPr>
            <a:spLocks noGrp="1"/>
          </p:cNvSpPr>
          <p:nvPr>
            <p:ph type="title"/>
          </p:nvPr>
        </p:nvSpPr>
        <p:spPr/>
        <p:txBody>
          <a:bodyPr/>
          <a:lstStyle/>
          <a:p>
            <a:pPr algn="just"/>
            <a:r>
              <a:rPr lang="es-UY" dirty="0">
                <a:latin typeface="Arial" panose="020B0604020202020204" pitchFamily="34" charset="0"/>
                <a:cs typeface="Arial" panose="020B0604020202020204" pitchFamily="34" charset="0"/>
              </a:rPr>
              <a:t>Jesús cuida de sus discípulos</a:t>
            </a:r>
          </a:p>
        </p:txBody>
      </p:sp>
      <p:sp>
        <p:nvSpPr>
          <p:cNvPr id="3" name="Marcador de contenido 2">
            <a:extLst>
              <a:ext uri="{FF2B5EF4-FFF2-40B4-BE49-F238E27FC236}">
                <a16:creationId xmlns:a16="http://schemas.microsoft.com/office/drawing/2014/main" id="{9297A080-2792-417E-AB48-E426A8056FCA}"/>
              </a:ext>
            </a:extLst>
          </p:cNvPr>
          <p:cNvSpPr>
            <a:spLocks noGrp="1"/>
          </p:cNvSpPr>
          <p:nvPr>
            <p:ph idx="1"/>
          </p:nvPr>
        </p:nvSpPr>
        <p:spPr>
          <a:xfrm>
            <a:off x="565484" y="2133600"/>
            <a:ext cx="12007515" cy="3777622"/>
          </a:xfrm>
        </p:spPr>
        <p:txBody>
          <a:bodyPr/>
          <a:lstStyle/>
          <a:p>
            <a:pPr algn="l"/>
            <a:r>
              <a:rPr lang="es-MX" sz="3200" b="0" i="0" u="none" strike="noStrike" dirty="0">
                <a:solidFill>
                  <a:srgbClr val="952004"/>
                </a:solidFill>
                <a:effectLst/>
                <a:latin typeface="Arial" panose="020B0604020202020204" pitchFamily="34" charset="0"/>
                <a:cs typeface="Arial" panose="020B0604020202020204" pitchFamily="34" charset="0"/>
                <a:hlinkClick r:id="rId2"/>
              </a:rPr>
              <a:t>Marcos 6:31</a:t>
            </a:r>
            <a:endParaRPr lang="es-MX" sz="3200" b="0" i="0" dirty="0">
              <a:solidFill>
                <a:srgbClr val="952004"/>
              </a:solidFill>
              <a:effectLst/>
              <a:latin typeface="Arial" panose="020B0604020202020204" pitchFamily="34" charset="0"/>
              <a:cs typeface="Arial" panose="020B0604020202020204" pitchFamily="34" charset="0"/>
            </a:endParaRPr>
          </a:p>
          <a:p>
            <a:pPr marL="0" indent="0" algn="l">
              <a:buNone/>
            </a:pPr>
            <a:r>
              <a:rPr lang="es-MX" sz="3200" i="0" dirty="0">
                <a:solidFill>
                  <a:srgbClr val="000000"/>
                </a:solidFill>
                <a:effectLst/>
                <a:latin typeface="Arial" panose="020B0604020202020204" pitchFamily="34" charset="0"/>
                <a:cs typeface="Arial" panose="020B0604020202020204" pitchFamily="34" charset="0"/>
              </a:rPr>
              <a:t>Él les dijo: Venid vosotros aparte a un lugar desierto, y descansad un poco. </a:t>
            </a:r>
          </a:p>
          <a:p>
            <a:pPr marL="0" indent="0" algn="l">
              <a:buNone/>
            </a:pPr>
            <a:r>
              <a:rPr lang="es-MX" sz="3200" i="0" dirty="0">
                <a:solidFill>
                  <a:srgbClr val="000000"/>
                </a:solidFill>
                <a:effectLst/>
                <a:latin typeface="Arial" panose="020B0604020202020204" pitchFamily="34" charset="0"/>
                <a:cs typeface="Arial" panose="020B0604020202020204" pitchFamily="34" charset="0"/>
              </a:rPr>
              <a:t>Porque eran muchos los que iban y venían, de manera que ni aun tenían tiempo para comer</a:t>
            </a:r>
          </a:p>
          <a:p>
            <a:endParaRPr lang="es-UY" dirty="0"/>
          </a:p>
        </p:txBody>
      </p:sp>
    </p:spTree>
    <p:extLst>
      <p:ext uri="{BB962C8B-B14F-4D97-AF65-F5344CB8AC3E}">
        <p14:creationId xmlns:p14="http://schemas.microsoft.com/office/powerpoint/2010/main" val="31981427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1 Título"/>
          <p:cNvSpPr>
            <a:spLocks noGrp="1"/>
          </p:cNvSpPr>
          <p:nvPr>
            <p:ph type="ctrTitle"/>
          </p:nvPr>
        </p:nvSpPr>
        <p:spPr>
          <a:xfrm>
            <a:off x="3935413" y="549276"/>
            <a:ext cx="7772400" cy="1470025"/>
          </a:xfrm>
        </p:spPr>
        <p:txBody>
          <a:bodyPr>
            <a:normAutofit fontScale="90000"/>
          </a:bodyPr>
          <a:lstStyle/>
          <a:p>
            <a:pPr eaLnBrk="1" hangingPunct="1"/>
            <a:r>
              <a:rPr lang="es-UY" altLang="es-ES" dirty="0"/>
              <a:t>Cuidado!</a:t>
            </a:r>
            <a:br>
              <a:rPr lang="es-UY" altLang="es-ES" dirty="0"/>
            </a:br>
            <a:r>
              <a:rPr lang="es-UY" altLang="es-ES" dirty="0"/>
              <a:t> </a:t>
            </a:r>
          </a:p>
        </p:txBody>
      </p:sp>
      <p:sp>
        <p:nvSpPr>
          <p:cNvPr id="3" name="2 Subtítulo"/>
          <p:cNvSpPr>
            <a:spLocks noGrp="1"/>
          </p:cNvSpPr>
          <p:nvPr>
            <p:ph type="subTitle" idx="1"/>
          </p:nvPr>
        </p:nvSpPr>
        <p:spPr>
          <a:xfrm>
            <a:off x="1847850" y="2253739"/>
            <a:ext cx="9859963" cy="3722687"/>
          </a:xfrm>
        </p:spPr>
        <p:txBody>
          <a:bodyPr/>
          <a:lstStyle/>
          <a:p>
            <a:pPr marL="342900" indent="-342900">
              <a:lnSpc>
                <a:spcPct val="115000"/>
              </a:lnSpc>
              <a:spcAft>
                <a:spcPts val="1000"/>
              </a:spcAft>
              <a:buFont typeface="Calibri" panose="020F0502020204030204"/>
              <a:buChar char="-"/>
              <a:defRPr/>
            </a:pPr>
            <a:r>
              <a:rPr lang="es-UY" sz="2800" b="1" dirty="0">
                <a:solidFill>
                  <a:schemeClr val="tx1"/>
                </a:solidFill>
                <a:ea typeface="Calibri" panose="020F0502020204030204"/>
                <a:cs typeface="Times New Roman" panose="02020603050405020304"/>
              </a:rPr>
              <a:t> </a:t>
            </a:r>
            <a:r>
              <a:rPr lang="es-UY" sz="3600" b="1" dirty="0">
                <a:solidFill>
                  <a:schemeClr val="tx1"/>
                </a:solidFill>
                <a:ea typeface="Calibri" panose="020F0502020204030204"/>
                <a:cs typeface="Times New Roman" panose="02020603050405020304"/>
              </a:rPr>
              <a:t>« me pusieron a cuidar las viñas y la viña que era mía no cuidé!…» Cantares 2:6</a:t>
            </a:r>
          </a:p>
          <a:p>
            <a:pPr>
              <a:lnSpc>
                <a:spcPct val="115000"/>
              </a:lnSpc>
              <a:spcAft>
                <a:spcPts val="0"/>
              </a:spcAft>
              <a:defRPr/>
            </a:pPr>
            <a:endParaRPr lang="es-UY" dirty="0">
              <a:ea typeface="Calibri" panose="020F0502020204030204"/>
              <a:cs typeface="Times New Roman" panose="02020603050405020304"/>
            </a:endParaRPr>
          </a:p>
        </p:txBody>
      </p:sp>
    </p:spTree>
  </p:cSld>
  <p:clrMapOvr>
    <a:masterClrMapping/>
  </p:clrMapOvr>
  <p:transition spd="slow">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1BB07A-6D65-4FBD-A983-2D861B6ABA9F}"/>
              </a:ext>
            </a:extLst>
          </p:cNvPr>
          <p:cNvSpPr>
            <a:spLocks noGrp="1"/>
          </p:cNvSpPr>
          <p:nvPr>
            <p:ph type="title"/>
          </p:nvPr>
        </p:nvSpPr>
        <p:spPr/>
        <p:txBody>
          <a:bodyPr/>
          <a:lstStyle/>
          <a:p>
            <a:r>
              <a:rPr lang="es-UY" dirty="0">
                <a:latin typeface="Arial" panose="020B0604020202020204" pitchFamily="34" charset="0"/>
                <a:cs typeface="Arial" panose="020B0604020202020204" pitchFamily="34" charset="0"/>
              </a:rPr>
              <a:t>Elementos del Cuidado </a:t>
            </a:r>
          </a:p>
        </p:txBody>
      </p:sp>
      <p:sp>
        <p:nvSpPr>
          <p:cNvPr id="3" name="2 Subtítulo">
            <a:extLst>
              <a:ext uri="{FF2B5EF4-FFF2-40B4-BE49-F238E27FC236}">
                <a16:creationId xmlns:a16="http://schemas.microsoft.com/office/drawing/2014/main" id="{F3791A41-79A8-4104-8472-D22D4FFAB05D}"/>
              </a:ext>
            </a:extLst>
          </p:cNvPr>
          <p:cNvSpPr>
            <a:spLocks noGrp="1"/>
          </p:cNvSpPr>
          <p:nvPr>
            <p:ph idx="1"/>
          </p:nvPr>
        </p:nvSpPr>
        <p:spPr>
          <a:xfrm>
            <a:off x="1588168" y="2133600"/>
            <a:ext cx="9916444" cy="4724400"/>
          </a:xfrm>
        </p:spPr>
        <p:txBody>
          <a:bodyPr>
            <a:normAutofit fontScale="92500" lnSpcReduction="20000"/>
          </a:bodyPr>
          <a:lstStyle/>
          <a:p>
            <a:pPr marL="0" indent="0">
              <a:lnSpc>
                <a:spcPct val="90000"/>
              </a:lnSpc>
              <a:buClr>
                <a:srgbClr val="86D1EC"/>
              </a:buClr>
              <a:buSzPct val="90000"/>
              <a:buNone/>
              <a:defRPr/>
            </a:pPr>
            <a:r>
              <a:rPr lang="en-US" sz="3800" kern="0" dirty="0">
                <a:solidFill>
                  <a:schemeClr val="tx1"/>
                </a:solidFill>
                <a:effectLst>
                  <a:outerShdw blurRad="38100" dist="38100" dir="2700000" algn="tl">
                    <a:srgbClr val="000000"/>
                  </a:outerShdw>
                </a:effectLst>
                <a:latin typeface="Arial"/>
                <a:cs typeface="Arial"/>
              </a:rPr>
              <a:t>   </a:t>
            </a:r>
            <a:r>
              <a:rPr lang="en-US" sz="3900" kern="0" dirty="0">
                <a:solidFill>
                  <a:schemeClr val="tx1"/>
                </a:solidFill>
                <a:effectLst>
                  <a:outerShdw blurRad="38100" dist="38100" dir="2700000" algn="tl">
                    <a:srgbClr val="000000"/>
                  </a:outerShdw>
                </a:effectLst>
                <a:latin typeface="Arial"/>
                <a:cs typeface="Arial"/>
              </a:rPr>
              <a:t>Cuidado del </a:t>
            </a:r>
            <a:r>
              <a:rPr lang="en-US" sz="3900" kern="0" dirty="0" err="1">
                <a:solidFill>
                  <a:schemeClr val="tx1"/>
                </a:solidFill>
                <a:effectLst>
                  <a:outerShdw blurRad="38100" dist="38100" dir="2700000" algn="tl">
                    <a:srgbClr val="000000"/>
                  </a:outerShdw>
                </a:effectLst>
                <a:latin typeface="Arial"/>
                <a:cs typeface="Arial"/>
              </a:rPr>
              <a:t>cuerpo</a:t>
            </a:r>
            <a:r>
              <a:rPr lang="en-US" sz="3900" kern="0" dirty="0">
                <a:solidFill>
                  <a:schemeClr val="tx1"/>
                </a:solidFill>
                <a:effectLst>
                  <a:outerShdw blurRad="38100" dist="38100" dir="2700000" algn="tl">
                    <a:srgbClr val="000000"/>
                  </a:outerShdw>
                </a:effectLst>
                <a:latin typeface="Arial"/>
                <a:cs typeface="Arial"/>
              </a:rPr>
              <a:t> </a:t>
            </a:r>
          </a:p>
          <a:p>
            <a:pPr marL="0" indent="0">
              <a:lnSpc>
                <a:spcPct val="90000"/>
              </a:lnSpc>
              <a:buClr>
                <a:srgbClr val="86D1EC"/>
              </a:buClr>
              <a:buSzPct val="90000"/>
              <a:buNone/>
              <a:defRPr/>
            </a:pPr>
            <a:endParaRPr lang="en-US" sz="3900" kern="0" dirty="0">
              <a:solidFill>
                <a:schemeClr val="tx1"/>
              </a:solidFill>
              <a:effectLst>
                <a:outerShdw blurRad="38100" dist="38100" dir="2700000" algn="tl">
                  <a:srgbClr val="000000"/>
                </a:outerShdw>
              </a:effectLst>
              <a:latin typeface="Arial"/>
              <a:cs typeface="Arial"/>
            </a:endParaRPr>
          </a:p>
          <a:p>
            <a:pPr marL="0" indent="0">
              <a:lnSpc>
                <a:spcPct val="90000"/>
              </a:lnSpc>
              <a:buClr>
                <a:srgbClr val="86D1EC"/>
              </a:buClr>
              <a:buSzPct val="90000"/>
              <a:buNone/>
              <a:defRPr/>
            </a:pPr>
            <a:r>
              <a:rPr lang="en-US" sz="3900" kern="0" dirty="0">
                <a:solidFill>
                  <a:schemeClr val="tx1"/>
                </a:solidFill>
                <a:effectLst>
                  <a:outerShdw blurRad="38100" dist="38100" dir="2700000" algn="tl">
                    <a:srgbClr val="000000"/>
                  </a:outerShdw>
                </a:effectLst>
                <a:latin typeface="Arial"/>
                <a:cs typeface="Arial"/>
              </a:rPr>
              <a:t>   Cuidado </a:t>
            </a:r>
            <a:r>
              <a:rPr lang="en-US" sz="3900" kern="0" dirty="0" err="1">
                <a:solidFill>
                  <a:schemeClr val="tx1"/>
                </a:solidFill>
                <a:effectLst>
                  <a:outerShdw blurRad="38100" dist="38100" dir="2700000" algn="tl">
                    <a:srgbClr val="000000"/>
                  </a:outerShdw>
                </a:effectLst>
                <a:latin typeface="Arial"/>
                <a:cs typeface="Arial"/>
              </a:rPr>
              <a:t>psicologico</a:t>
            </a:r>
            <a:endParaRPr lang="en-US" sz="3900" kern="0" dirty="0">
              <a:solidFill>
                <a:schemeClr val="tx1"/>
              </a:solidFill>
              <a:effectLst>
                <a:outerShdw blurRad="38100" dist="38100" dir="2700000" algn="tl">
                  <a:srgbClr val="000000"/>
                </a:outerShdw>
              </a:effectLst>
              <a:latin typeface="Arial"/>
              <a:cs typeface="Arial"/>
            </a:endParaRPr>
          </a:p>
          <a:p>
            <a:pPr marL="0" indent="0">
              <a:lnSpc>
                <a:spcPct val="90000"/>
              </a:lnSpc>
              <a:buClr>
                <a:srgbClr val="86D1EC"/>
              </a:buClr>
              <a:buSzPct val="90000"/>
              <a:buNone/>
              <a:defRPr/>
            </a:pPr>
            <a:endParaRPr lang="en-US" sz="3900" kern="0" dirty="0">
              <a:solidFill>
                <a:schemeClr val="tx1"/>
              </a:solidFill>
              <a:effectLst>
                <a:outerShdw blurRad="38100" dist="38100" dir="2700000" algn="tl">
                  <a:srgbClr val="000000"/>
                </a:outerShdw>
              </a:effectLst>
              <a:latin typeface="Arial"/>
              <a:cs typeface="Arial"/>
            </a:endParaRPr>
          </a:p>
          <a:p>
            <a:pPr marL="0" indent="0">
              <a:lnSpc>
                <a:spcPct val="90000"/>
              </a:lnSpc>
              <a:buClr>
                <a:srgbClr val="86D1EC"/>
              </a:buClr>
              <a:buSzPct val="90000"/>
              <a:buNone/>
              <a:defRPr/>
            </a:pPr>
            <a:r>
              <a:rPr lang="en-US" sz="3900" kern="0" dirty="0">
                <a:solidFill>
                  <a:schemeClr val="tx1"/>
                </a:solidFill>
                <a:effectLst>
                  <a:outerShdw blurRad="38100" dist="38100" dir="2700000" algn="tl">
                    <a:srgbClr val="000000"/>
                  </a:outerShdw>
                </a:effectLst>
                <a:latin typeface="Arial"/>
                <a:cs typeface="Arial"/>
              </a:rPr>
              <a:t>    </a:t>
            </a:r>
            <a:r>
              <a:rPr lang="en-US" sz="3900" kern="0" dirty="0" err="1">
                <a:solidFill>
                  <a:schemeClr val="tx1"/>
                </a:solidFill>
                <a:effectLst>
                  <a:outerShdw blurRad="38100" dist="38100" dir="2700000" algn="tl">
                    <a:srgbClr val="000000"/>
                  </a:outerShdw>
                </a:effectLst>
                <a:latin typeface="Arial"/>
                <a:cs typeface="Arial"/>
              </a:rPr>
              <a:t>Cuidados</a:t>
            </a:r>
            <a:r>
              <a:rPr lang="en-US" sz="3900" kern="0" dirty="0">
                <a:solidFill>
                  <a:schemeClr val="tx1"/>
                </a:solidFill>
                <a:effectLst>
                  <a:outerShdw blurRad="38100" dist="38100" dir="2700000" algn="tl">
                    <a:srgbClr val="000000"/>
                  </a:outerShdw>
                </a:effectLst>
                <a:latin typeface="Arial"/>
                <a:cs typeface="Arial"/>
              </a:rPr>
              <a:t> </a:t>
            </a:r>
            <a:r>
              <a:rPr lang="en-US" sz="3900" kern="0" dirty="0" err="1">
                <a:solidFill>
                  <a:schemeClr val="tx1"/>
                </a:solidFill>
                <a:effectLst>
                  <a:outerShdw blurRad="38100" dist="38100" dir="2700000" algn="tl">
                    <a:srgbClr val="000000"/>
                  </a:outerShdw>
                </a:effectLst>
                <a:latin typeface="Arial"/>
                <a:cs typeface="Arial"/>
              </a:rPr>
              <a:t>laborales</a:t>
            </a:r>
            <a:r>
              <a:rPr lang="en-US" sz="3900" kern="0" dirty="0">
                <a:solidFill>
                  <a:schemeClr val="tx1"/>
                </a:solidFill>
                <a:effectLst>
                  <a:outerShdw blurRad="38100" dist="38100" dir="2700000" algn="tl">
                    <a:srgbClr val="000000"/>
                  </a:outerShdw>
                </a:effectLst>
                <a:latin typeface="Arial"/>
                <a:cs typeface="Arial"/>
              </a:rPr>
              <a:t> </a:t>
            </a:r>
          </a:p>
          <a:p>
            <a:pPr marL="0" indent="0">
              <a:lnSpc>
                <a:spcPct val="90000"/>
              </a:lnSpc>
              <a:buClr>
                <a:srgbClr val="86D1EC"/>
              </a:buClr>
              <a:buSzPct val="90000"/>
              <a:buNone/>
              <a:defRPr/>
            </a:pPr>
            <a:endParaRPr lang="en-US" sz="3900" kern="0" dirty="0">
              <a:solidFill>
                <a:schemeClr val="tx1"/>
              </a:solidFill>
              <a:effectLst>
                <a:outerShdw blurRad="38100" dist="38100" dir="2700000" algn="tl">
                  <a:srgbClr val="000000"/>
                </a:outerShdw>
              </a:effectLst>
              <a:latin typeface="Arial"/>
              <a:cs typeface="Arial"/>
            </a:endParaRPr>
          </a:p>
          <a:p>
            <a:pPr marL="0" indent="0">
              <a:lnSpc>
                <a:spcPct val="90000"/>
              </a:lnSpc>
              <a:buClr>
                <a:srgbClr val="86D1EC"/>
              </a:buClr>
              <a:buSzPct val="90000"/>
              <a:buNone/>
              <a:defRPr/>
            </a:pPr>
            <a:r>
              <a:rPr lang="en-US" sz="3900" kern="0" dirty="0">
                <a:solidFill>
                  <a:schemeClr val="tx1"/>
                </a:solidFill>
                <a:effectLst>
                  <a:outerShdw blurRad="38100" dist="38100" dir="2700000" algn="tl">
                    <a:srgbClr val="000000"/>
                  </a:outerShdw>
                </a:effectLst>
                <a:latin typeface="Arial"/>
                <a:cs typeface="Arial"/>
              </a:rPr>
              <a:t>   Cuidado </a:t>
            </a:r>
            <a:r>
              <a:rPr lang="en-US" sz="3900" kern="0" dirty="0" err="1">
                <a:solidFill>
                  <a:schemeClr val="tx1"/>
                </a:solidFill>
                <a:effectLst>
                  <a:outerShdw blurRad="38100" dist="38100" dir="2700000" algn="tl">
                    <a:srgbClr val="000000"/>
                  </a:outerShdw>
                </a:effectLst>
                <a:latin typeface="Arial"/>
                <a:cs typeface="Arial"/>
              </a:rPr>
              <a:t>en</a:t>
            </a:r>
            <a:r>
              <a:rPr lang="en-US" sz="3900" kern="0" dirty="0">
                <a:solidFill>
                  <a:schemeClr val="tx1"/>
                </a:solidFill>
                <a:effectLst>
                  <a:outerShdw blurRad="38100" dist="38100" dir="2700000" algn="tl">
                    <a:srgbClr val="000000"/>
                  </a:outerShdw>
                </a:effectLst>
                <a:latin typeface="Arial"/>
                <a:cs typeface="Arial"/>
              </a:rPr>
              <a:t> los </a:t>
            </a:r>
            <a:r>
              <a:rPr lang="en-US" sz="3900" kern="0" dirty="0" err="1">
                <a:solidFill>
                  <a:schemeClr val="tx1"/>
                </a:solidFill>
                <a:effectLst>
                  <a:outerShdw blurRad="38100" dist="38100" dir="2700000" algn="tl">
                    <a:srgbClr val="000000"/>
                  </a:outerShdw>
                </a:effectLst>
                <a:latin typeface="Arial"/>
                <a:cs typeface="Arial"/>
              </a:rPr>
              <a:t>vinculos</a:t>
            </a:r>
            <a:r>
              <a:rPr lang="en-US" sz="3900" kern="0" dirty="0">
                <a:solidFill>
                  <a:schemeClr val="tx1"/>
                </a:solidFill>
                <a:effectLst>
                  <a:outerShdw blurRad="38100" dist="38100" dir="2700000" algn="tl">
                    <a:srgbClr val="000000"/>
                  </a:outerShdw>
                </a:effectLst>
                <a:latin typeface="Arial"/>
                <a:cs typeface="Arial"/>
              </a:rPr>
              <a:t> </a:t>
            </a:r>
            <a:r>
              <a:rPr lang="en-US" sz="3900" kern="0" dirty="0" err="1">
                <a:solidFill>
                  <a:schemeClr val="tx1"/>
                </a:solidFill>
                <a:effectLst>
                  <a:outerShdw blurRad="38100" dist="38100" dir="2700000" algn="tl">
                    <a:srgbClr val="000000"/>
                  </a:outerShdw>
                </a:effectLst>
                <a:latin typeface="Arial"/>
                <a:cs typeface="Arial"/>
              </a:rPr>
              <a:t>interpersonales</a:t>
            </a:r>
            <a:endParaRPr lang="en-US" sz="3900" kern="0" dirty="0">
              <a:solidFill>
                <a:schemeClr val="tx1"/>
              </a:solidFill>
              <a:effectLst>
                <a:outerShdw blurRad="38100" dist="38100" dir="2700000" algn="tl">
                  <a:srgbClr val="000000"/>
                </a:outerShdw>
              </a:effectLst>
              <a:latin typeface="Arial"/>
              <a:cs typeface="Arial"/>
            </a:endParaRPr>
          </a:p>
          <a:p>
            <a:pPr marL="0" indent="0">
              <a:lnSpc>
                <a:spcPct val="90000"/>
              </a:lnSpc>
              <a:buClr>
                <a:srgbClr val="86D1EC"/>
              </a:buClr>
              <a:buSzPct val="90000"/>
              <a:buNone/>
              <a:defRPr/>
            </a:pPr>
            <a:endParaRPr lang="en-US" sz="3900" kern="0" dirty="0">
              <a:solidFill>
                <a:schemeClr val="tx1"/>
              </a:solidFill>
              <a:effectLst>
                <a:outerShdw blurRad="38100" dist="38100" dir="2700000" algn="tl">
                  <a:srgbClr val="000000"/>
                </a:outerShdw>
              </a:effectLst>
              <a:latin typeface="Arial"/>
              <a:cs typeface="Arial"/>
            </a:endParaRPr>
          </a:p>
          <a:p>
            <a:pPr marL="342900" indent="-342900">
              <a:lnSpc>
                <a:spcPct val="90000"/>
              </a:lnSpc>
              <a:buClr>
                <a:srgbClr val="86D1EC"/>
              </a:buClr>
              <a:buSzPct val="90000"/>
              <a:defRPr/>
            </a:pPr>
            <a:r>
              <a:rPr lang="en-US" sz="3900" kern="0" dirty="0">
                <a:solidFill>
                  <a:schemeClr val="tx1"/>
                </a:solidFill>
                <a:effectLst>
                  <a:outerShdw blurRad="38100" dist="38100" dir="2700000" algn="tl">
                    <a:srgbClr val="000000"/>
                  </a:outerShdw>
                </a:effectLst>
                <a:latin typeface="Arial"/>
                <a:cs typeface="Arial"/>
              </a:rPr>
              <a:t>Cuidado </a:t>
            </a:r>
            <a:r>
              <a:rPr lang="en-US" sz="3900" kern="0" dirty="0" err="1">
                <a:solidFill>
                  <a:schemeClr val="tx1"/>
                </a:solidFill>
                <a:effectLst>
                  <a:outerShdw blurRad="38100" dist="38100" dir="2700000" algn="tl">
                    <a:srgbClr val="000000"/>
                  </a:outerShdw>
                </a:effectLst>
                <a:latin typeface="Arial"/>
                <a:cs typeface="Arial"/>
              </a:rPr>
              <a:t>Espiritual</a:t>
            </a:r>
            <a:endParaRPr lang="en-US" sz="3900" kern="0" dirty="0">
              <a:solidFill>
                <a:schemeClr val="tx1"/>
              </a:solidFill>
              <a:effectLst>
                <a:outerShdw blurRad="38100" dist="38100" dir="2700000" algn="tl">
                  <a:srgbClr val="000000"/>
                </a:outerShdw>
              </a:effectLst>
              <a:latin typeface="Arial"/>
              <a:cs typeface="Arial"/>
            </a:endParaRPr>
          </a:p>
          <a:p>
            <a:pPr>
              <a:lnSpc>
                <a:spcPct val="115000"/>
              </a:lnSpc>
              <a:defRPr/>
            </a:pPr>
            <a:endParaRPr lang="es-UY" dirty="0">
              <a:ea typeface="Calibri"/>
              <a:cs typeface="Times New Roman"/>
            </a:endParaRPr>
          </a:p>
        </p:txBody>
      </p:sp>
    </p:spTree>
  </p:cSld>
  <p:clrMapOvr>
    <a:masterClrMapping/>
  </p:clrMapOvr>
  <p:transition spd="slow">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1 Título">
            <a:extLst>
              <a:ext uri="{FF2B5EF4-FFF2-40B4-BE49-F238E27FC236}">
                <a16:creationId xmlns:a16="http://schemas.microsoft.com/office/drawing/2014/main" id="{A3C62917-5482-4F86-924E-2BF270F1E85E}"/>
              </a:ext>
            </a:extLst>
          </p:cNvPr>
          <p:cNvSpPr>
            <a:spLocks noGrp="1"/>
          </p:cNvSpPr>
          <p:nvPr>
            <p:ph type="title"/>
          </p:nvPr>
        </p:nvSpPr>
        <p:spPr/>
        <p:txBody>
          <a:bodyPr/>
          <a:lstStyle/>
          <a:p>
            <a:pPr eaLnBrk="1" hangingPunct="1"/>
            <a:r>
              <a:rPr lang="es-UY" altLang="es-ES" dirty="0">
                <a:latin typeface="Arial" panose="020B0604020202020204" pitchFamily="34" charset="0"/>
                <a:cs typeface="Arial" panose="020B0604020202020204" pitchFamily="34" charset="0"/>
              </a:rPr>
              <a:t>Cuidado del cuerpo</a:t>
            </a:r>
          </a:p>
        </p:txBody>
      </p:sp>
      <p:sp>
        <p:nvSpPr>
          <p:cNvPr id="3" name="2 Subtítulo">
            <a:extLst>
              <a:ext uri="{FF2B5EF4-FFF2-40B4-BE49-F238E27FC236}">
                <a16:creationId xmlns:a16="http://schemas.microsoft.com/office/drawing/2014/main" id="{6F6718F5-A728-4787-9981-94061A2E0A0D}"/>
              </a:ext>
            </a:extLst>
          </p:cNvPr>
          <p:cNvSpPr>
            <a:spLocks noGrp="1"/>
          </p:cNvSpPr>
          <p:nvPr>
            <p:ph idx="1"/>
          </p:nvPr>
        </p:nvSpPr>
        <p:spPr>
          <a:xfrm>
            <a:off x="991892" y="1379349"/>
            <a:ext cx="10512720" cy="4531873"/>
          </a:xfrm>
        </p:spPr>
        <p:txBody>
          <a:bodyPr>
            <a:normAutofit fontScale="70000" lnSpcReduction="20000"/>
          </a:bodyPr>
          <a:lstStyle/>
          <a:p>
            <a:pPr marL="114300" indent="0">
              <a:lnSpc>
                <a:spcPct val="115000"/>
              </a:lnSpc>
              <a:buNone/>
              <a:defRPr/>
            </a:pPr>
            <a:endParaRPr lang="es-UY" dirty="0">
              <a:ea typeface="Calibri"/>
              <a:cs typeface="Times New Roman"/>
            </a:endParaRPr>
          </a:p>
          <a:p>
            <a:pPr marL="342900" indent="-342900">
              <a:lnSpc>
                <a:spcPct val="115000"/>
              </a:lnSpc>
              <a:buFont typeface="Calibri"/>
              <a:buChar char="-"/>
              <a:defRPr/>
            </a:pPr>
            <a:r>
              <a:rPr lang="es-UY" sz="4500" b="1" dirty="0">
                <a:solidFill>
                  <a:schemeClr val="tx1"/>
                </a:solidFill>
                <a:ea typeface="Calibri"/>
                <a:cs typeface="Times New Roman"/>
              </a:rPr>
              <a:t>Descanso nocturno adecuado</a:t>
            </a:r>
          </a:p>
          <a:p>
            <a:pPr marL="342900" indent="-342900">
              <a:lnSpc>
                <a:spcPct val="115000"/>
              </a:lnSpc>
              <a:buFont typeface="Calibri"/>
              <a:buChar char="-"/>
              <a:defRPr/>
            </a:pPr>
            <a:r>
              <a:rPr lang="es-UY" sz="4500" b="1" dirty="0">
                <a:solidFill>
                  <a:schemeClr val="tx1"/>
                </a:solidFill>
                <a:ea typeface="Calibri"/>
                <a:cs typeface="Times New Roman"/>
              </a:rPr>
              <a:t>Actividad física constante</a:t>
            </a:r>
          </a:p>
          <a:p>
            <a:pPr marL="342900" indent="-342900">
              <a:lnSpc>
                <a:spcPct val="115000"/>
              </a:lnSpc>
              <a:buFont typeface="Calibri"/>
              <a:buChar char="-"/>
              <a:defRPr/>
            </a:pPr>
            <a:r>
              <a:rPr lang="es-UY" sz="4500" b="1" dirty="0">
                <a:solidFill>
                  <a:schemeClr val="tx1"/>
                </a:solidFill>
                <a:ea typeface="Calibri"/>
                <a:cs typeface="Times New Roman"/>
              </a:rPr>
              <a:t>Alimentación balanceada</a:t>
            </a:r>
          </a:p>
          <a:p>
            <a:pPr marL="342900" indent="-342900">
              <a:lnSpc>
                <a:spcPct val="115000"/>
              </a:lnSpc>
              <a:buFont typeface="Calibri"/>
              <a:buChar char="-"/>
              <a:defRPr/>
            </a:pPr>
            <a:r>
              <a:rPr lang="es-UY" sz="4500" b="1" dirty="0">
                <a:solidFill>
                  <a:schemeClr val="tx1"/>
                </a:solidFill>
                <a:ea typeface="Calibri"/>
                <a:cs typeface="Times New Roman"/>
              </a:rPr>
              <a:t>Mantener el peso corporal en el nivel adecuado</a:t>
            </a:r>
          </a:p>
          <a:p>
            <a:pPr marL="342900" indent="-342900">
              <a:lnSpc>
                <a:spcPct val="115000"/>
              </a:lnSpc>
              <a:buFont typeface="Calibri"/>
              <a:buChar char="-"/>
              <a:defRPr/>
            </a:pPr>
            <a:r>
              <a:rPr lang="es-UY" sz="4500" b="1" dirty="0">
                <a:solidFill>
                  <a:schemeClr val="tx1"/>
                </a:solidFill>
                <a:ea typeface="Calibri"/>
                <a:cs typeface="Times New Roman"/>
              </a:rPr>
              <a:t>Descanso semanal, trimestral y anual</a:t>
            </a:r>
          </a:p>
          <a:p>
            <a:pPr marL="342900" indent="-342900">
              <a:lnSpc>
                <a:spcPct val="115000"/>
              </a:lnSpc>
              <a:buFont typeface="Calibri"/>
              <a:buChar char="-"/>
              <a:defRPr/>
            </a:pPr>
            <a:r>
              <a:rPr lang="es-UY" sz="4500" b="1" dirty="0">
                <a:solidFill>
                  <a:schemeClr val="tx1"/>
                </a:solidFill>
                <a:ea typeface="Calibri"/>
                <a:cs typeface="Times New Roman"/>
              </a:rPr>
              <a:t>Chequeo medico periódico </a:t>
            </a:r>
          </a:p>
          <a:p>
            <a:pPr marL="342900" indent="-342900">
              <a:lnSpc>
                <a:spcPct val="115000"/>
              </a:lnSpc>
              <a:spcAft>
                <a:spcPts val="1000"/>
              </a:spcAft>
              <a:buFont typeface="Calibri"/>
              <a:buChar char="-"/>
              <a:defRPr/>
            </a:pPr>
            <a:r>
              <a:rPr lang="es-UY" sz="4500" b="1" dirty="0">
                <a:solidFill>
                  <a:schemeClr val="tx1"/>
                </a:solidFill>
                <a:ea typeface="Calibri"/>
                <a:cs typeface="Times New Roman"/>
              </a:rPr>
              <a:t>Desarrollo de un hobby, deporte o recreación </a:t>
            </a:r>
          </a:p>
          <a:p>
            <a:pPr>
              <a:lnSpc>
                <a:spcPct val="115000"/>
              </a:lnSpc>
              <a:defRPr/>
            </a:pPr>
            <a:endParaRPr lang="es-UY" dirty="0">
              <a:ea typeface="Calibri"/>
              <a:cs typeface="Times New Roman"/>
            </a:endParaRPr>
          </a:p>
        </p:txBody>
      </p:sp>
    </p:spTree>
  </p:cSld>
  <p:clrMapOvr>
    <a:masterClrMapping/>
  </p:clrMapOvr>
  <p:transition spd="slow">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1 Título">
            <a:extLst>
              <a:ext uri="{FF2B5EF4-FFF2-40B4-BE49-F238E27FC236}">
                <a16:creationId xmlns:a16="http://schemas.microsoft.com/office/drawing/2014/main" id="{37AAC865-E1C5-4E45-B694-9E07CF22E03D}"/>
              </a:ext>
            </a:extLst>
          </p:cNvPr>
          <p:cNvSpPr>
            <a:spLocks noGrp="1"/>
          </p:cNvSpPr>
          <p:nvPr>
            <p:ph type="ctrTitle"/>
          </p:nvPr>
        </p:nvSpPr>
        <p:spPr>
          <a:xfrm>
            <a:off x="2765425" y="382589"/>
            <a:ext cx="7772400" cy="1470025"/>
          </a:xfrm>
        </p:spPr>
        <p:txBody>
          <a:bodyPr/>
          <a:lstStyle/>
          <a:p>
            <a:pPr eaLnBrk="1" hangingPunct="1"/>
            <a:r>
              <a:rPr lang="es-UY" altLang="es-ES"/>
              <a:t>Actividad Física</a:t>
            </a:r>
          </a:p>
        </p:txBody>
      </p:sp>
      <p:sp>
        <p:nvSpPr>
          <p:cNvPr id="3" name="2 Subtítulo">
            <a:extLst>
              <a:ext uri="{FF2B5EF4-FFF2-40B4-BE49-F238E27FC236}">
                <a16:creationId xmlns:a16="http://schemas.microsoft.com/office/drawing/2014/main" id="{F0685117-8998-4F28-BC5B-2D8A4A3BAB97}"/>
              </a:ext>
            </a:extLst>
          </p:cNvPr>
          <p:cNvSpPr>
            <a:spLocks noGrp="1"/>
          </p:cNvSpPr>
          <p:nvPr>
            <p:ph type="subTitle" idx="1"/>
          </p:nvPr>
        </p:nvSpPr>
        <p:spPr>
          <a:xfrm>
            <a:off x="1847851" y="1341439"/>
            <a:ext cx="10085844" cy="5338330"/>
          </a:xfrm>
        </p:spPr>
        <p:txBody>
          <a:bodyPr>
            <a:normAutofit/>
          </a:bodyPr>
          <a:lstStyle/>
          <a:p>
            <a:pPr marL="457200">
              <a:lnSpc>
                <a:spcPct val="115000"/>
              </a:lnSpc>
              <a:defRPr/>
            </a:pPr>
            <a:r>
              <a:rPr lang="es-UY" dirty="0">
                <a:ea typeface="Calibri"/>
                <a:cs typeface="Times New Roman"/>
              </a:rPr>
              <a:t>         </a:t>
            </a:r>
          </a:p>
          <a:p>
            <a:pPr marL="457200">
              <a:lnSpc>
                <a:spcPct val="115000"/>
              </a:lnSpc>
              <a:defRPr/>
            </a:pPr>
            <a:endParaRPr lang="es-UY" dirty="0">
              <a:ea typeface="Calibri"/>
              <a:cs typeface="Times New Roman"/>
            </a:endParaRPr>
          </a:p>
          <a:p>
            <a:pPr marL="342900" indent="-342900">
              <a:buFont typeface="Arial" panose="020B0604020202020204" pitchFamily="34" charset="0"/>
              <a:buChar char="•"/>
              <a:defRPr/>
            </a:pPr>
            <a:r>
              <a:rPr lang="es-UY" altLang="es-ES" sz="2800" dirty="0">
                <a:solidFill>
                  <a:prstClr val="black"/>
                </a:solidFill>
              </a:rPr>
              <a:t>Disminuye colesterol, la HTA, glucemia, Uricemia, etc.</a:t>
            </a:r>
          </a:p>
          <a:p>
            <a:pPr marL="342900" indent="-342900">
              <a:buFont typeface="Arial" panose="020B0604020202020204" pitchFamily="34" charset="0"/>
              <a:buChar char="•"/>
              <a:defRPr/>
            </a:pPr>
            <a:r>
              <a:rPr lang="es-UY" altLang="es-ES" sz="2800" dirty="0">
                <a:solidFill>
                  <a:prstClr val="black"/>
                </a:solidFill>
              </a:rPr>
              <a:t>Previene las enfermedades cardiovasculares.</a:t>
            </a:r>
          </a:p>
          <a:p>
            <a:pPr marL="342900" indent="-342900">
              <a:buFont typeface="Arial" panose="020B0604020202020204" pitchFamily="34" charset="0"/>
              <a:buChar char="•"/>
              <a:defRPr/>
            </a:pPr>
            <a:r>
              <a:rPr lang="es-UY" altLang="es-ES" sz="2800" dirty="0">
                <a:solidFill>
                  <a:prstClr val="black"/>
                </a:solidFill>
              </a:rPr>
              <a:t>Mejora la sexualidad.</a:t>
            </a:r>
          </a:p>
          <a:p>
            <a:pPr marL="342900" indent="-342900">
              <a:buFont typeface="Arial" panose="020B0604020202020204" pitchFamily="34" charset="0"/>
              <a:buChar char="•"/>
              <a:defRPr/>
            </a:pPr>
            <a:r>
              <a:rPr lang="es-UY" altLang="es-ES" sz="2800" dirty="0">
                <a:solidFill>
                  <a:prstClr val="black"/>
                </a:solidFill>
              </a:rPr>
              <a:t>Aumenta la resistencia a situaciones estresantes.</a:t>
            </a:r>
          </a:p>
          <a:p>
            <a:pPr marL="342900" indent="-342900">
              <a:buFont typeface="Arial" panose="020B0604020202020204" pitchFamily="34" charset="0"/>
              <a:buChar char="•"/>
              <a:defRPr/>
            </a:pPr>
            <a:r>
              <a:rPr lang="es-UY" altLang="es-ES" sz="2800" dirty="0">
                <a:solidFill>
                  <a:prstClr val="black"/>
                </a:solidFill>
              </a:rPr>
              <a:t>Tomar la decisión de tener un programa diario de ejercicios físicos  de manera  prioritaria como cualquier otra actividad.</a:t>
            </a:r>
          </a:p>
          <a:p>
            <a:pPr>
              <a:lnSpc>
                <a:spcPct val="115000"/>
              </a:lnSpc>
              <a:defRPr/>
            </a:pPr>
            <a:endParaRPr lang="es-UY" dirty="0">
              <a:ea typeface="Calibri"/>
              <a:cs typeface="Times New Roman"/>
            </a:endParaRPr>
          </a:p>
        </p:txBody>
      </p:sp>
    </p:spTree>
  </p:cSld>
  <p:clrMapOvr>
    <a:masterClrMapping/>
  </p:clrMapOvr>
  <p:transition spd="slow">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1 Título">
            <a:extLst>
              <a:ext uri="{FF2B5EF4-FFF2-40B4-BE49-F238E27FC236}">
                <a16:creationId xmlns:a16="http://schemas.microsoft.com/office/drawing/2014/main" id="{6385D06B-32E6-4238-BA97-B5B0B6AA190E}"/>
              </a:ext>
            </a:extLst>
          </p:cNvPr>
          <p:cNvSpPr>
            <a:spLocks noGrp="1"/>
          </p:cNvSpPr>
          <p:nvPr>
            <p:ph type="ctrTitle"/>
          </p:nvPr>
        </p:nvSpPr>
        <p:spPr>
          <a:xfrm>
            <a:off x="1919289" y="549276"/>
            <a:ext cx="8569325" cy="1470025"/>
          </a:xfrm>
        </p:spPr>
        <p:txBody>
          <a:bodyPr>
            <a:normAutofit/>
          </a:bodyPr>
          <a:lstStyle/>
          <a:p>
            <a:pPr eaLnBrk="1" hangingPunct="1"/>
            <a:r>
              <a:rPr lang="es-UY" altLang="es-ES" sz="4000" dirty="0">
                <a:latin typeface="Arial" panose="020B0604020202020204" pitchFamily="34" charset="0"/>
                <a:cs typeface="Arial" panose="020B0604020202020204" pitchFamily="34" charset="0"/>
              </a:rPr>
              <a:t>Mantener el peso corporal adecuado</a:t>
            </a:r>
          </a:p>
        </p:txBody>
      </p:sp>
      <p:sp>
        <p:nvSpPr>
          <p:cNvPr id="3" name="2 Subtítulo">
            <a:extLst>
              <a:ext uri="{FF2B5EF4-FFF2-40B4-BE49-F238E27FC236}">
                <a16:creationId xmlns:a16="http://schemas.microsoft.com/office/drawing/2014/main" id="{5BCE6457-3B39-46CA-89DA-041FF2B3D35A}"/>
              </a:ext>
            </a:extLst>
          </p:cNvPr>
          <p:cNvSpPr>
            <a:spLocks noGrp="1"/>
          </p:cNvSpPr>
          <p:nvPr>
            <p:ph type="subTitle" idx="1"/>
          </p:nvPr>
        </p:nvSpPr>
        <p:spPr>
          <a:xfrm>
            <a:off x="2679700" y="2214564"/>
            <a:ext cx="7448550" cy="3722687"/>
          </a:xfrm>
        </p:spPr>
        <p:txBody>
          <a:bodyPr/>
          <a:lstStyle/>
          <a:p>
            <a:pPr marL="457200">
              <a:lnSpc>
                <a:spcPct val="115000"/>
              </a:lnSpc>
              <a:defRPr/>
            </a:pPr>
            <a:r>
              <a:rPr lang="es-UY" dirty="0">
                <a:ea typeface="Calibri"/>
                <a:cs typeface="Times New Roman"/>
              </a:rPr>
              <a:t> </a:t>
            </a:r>
            <a:r>
              <a:rPr lang="es-UY" sz="2800" dirty="0">
                <a:latin typeface="Arial" panose="020B0604020202020204" pitchFamily="34" charset="0"/>
                <a:ea typeface="Calibri"/>
                <a:cs typeface="Arial" panose="020B0604020202020204" pitchFamily="34" charset="0"/>
              </a:rPr>
              <a:t>-   </a:t>
            </a:r>
            <a:r>
              <a:rPr lang="es-UY" sz="2800" dirty="0">
                <a:solidFill>
                  <a:schemeClr val="tx1"/>
                </a:solidFill>
                <a:latin typeface="Arial" panose="020B0604020202020204" pitchFamily="34" charset="0"/>
                <a:ea typeface="Calibri"/>
                <a:cs typeface="Arial" panose="020B0604020202020204" pitchFamily="34" charset="0"/>
              </a:rPr>
              <a:t>Conocer el peso adecuado.</a:t>
            </a:r>
          </a:p>
          <a:p>
            <a:pPr marL="914400" indent="-457200">
              <a:lnSpc>
                <a:spcPct val="115000"/>
              </a:lnSpc>
              <a:buFontTx/>
              <a:buChar char="-"/>
              <a:defRPr/>
            </a:pPr>
            <a:r>
              <a:rPr lang="es-UY" sz="2800" dirty="0">
                <a:solidFill>
                  <a:schemeClr val="tx1"/>
                </a:solidFill>
                <a:latin typeface="Arial" panose="020B0604020202020204" pitchFamily="34" charset="0"/>
                <a:ea typeface="Calibri"/>
                <a:cs typeface="Arial" panose="020B0604020202020204" pitchFamily="34" charset="0"/>
              </a:rPr>
              <a:t>Tener un plan de adelgazamiento progresivo</a:t>
            </a:r>
          </a:p>
          <a:p>
            <a:pPr marL="914400" indent="-457200">
              <a:lnSpc>
                <a:spcPct val="115000"/>
              </a:lnSpc>
              <a:buFontTx/>
              <a:buChar char="-"/>
              <a:defRPr/>
            </a:pPr>
            <a:r>
              <a:rPr lang="es-UY" sz="2800" dirty="0">
                <a:solidFill>
                  <a:schemeClr val="tx1"/>
                </a:solidFill>
                <a:latin typeface="Arial" panose="020B0604020202020204" pitchFamily="34" charset="0"/>
                <a:ea typeface="Calibri"/>
                <a:cs typeface="Arial" panose="020B0604020202020204" pitchFamily="34" charset="0"/>
              </a:rPr>
              <a:t>Decidir mantener el peso corporal con perseverancia</a:t>
            </a:r>
          </a:p>
        </p:txBody>
      </p:sp>
      <p:sp>
        <p:nvSpPr>
          <p:cNvPr id="47109" name="1 Rectángulo">
            <a:extLst>
              <a:ext uri="{FF2B5EF4-FFF2-40B4-BE49-F238E27FC236}">
                <a16:creationId xmlns:a16="http://schemas.microsoft.com/office/drawing/2014/main" id="{E7C68728-B040-4C72-8661-237BAD1F842B}"/>
              </a:ext>
            </a:extLst>
          </p:cNvPr>
          <p:cNvSpPr>
            <a:spLocks noChangeArrowheads="1"/>
          </p:cNvSpPr>
          <p:nvPr/>
        </p:nvSpPr>
        <p:spPr bwMode="auto">
          <a:xfrm>
            <a:off x="2135188" y="4076700"/>
            <a:ext cx="79930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s-UY" altLang="es-ES">
              <a:solidFill>
                <a:srgbClr val="000000"/>
              </a:solidFill>
              <a:latin typeface="Arial" panose="020B0604020202020204" pitchFamily="34" charset="0"/>
            </a:endParaRPr>
          </a:p>
        </p:txBody>
      </p:sp>
    </p:spTree>
  </p:cSld>
  <p:clrMapOvr>
    <a:masterClrMapping/>
  </p:clrMapOvr>
  <p:transition spd="slow">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1 Título">
            <a:extLst>
              <a:ext uri="{FF2B5EF4-FFF2-40B4-BE49-F238E27FC236}">
                <a16:creationId xmlns:a16="http://schemas.microsoft.com/office/drawing/2014/main" id="{2DBACF2A-C480-4723-B6C1-A24AEBF094A5}"/>
              </a:ext>
            </a:extLst>
          </p:cNvPr>
          <p:cNvSpPr>
            <a:spLocks noGrp="1"/>
          </p:cNvSpPr>
          <p:nvPr>
            <p:ph type="ctrTitle"/>
          </p:nvPr>
        </p:nvSpPr>
        <p:spPr>
          <a:xfrm>
            <a:off x="1919289" y="549276"/>
            <a:ext cx="8569325" cy="1470025"/>
          </a:xfrm>
        </p:spPr>
        <p:txBody>
          <a:bodyPr/>
          <a:lstStyle/>
          <a:p>
            <a:pPr eaLnBrk="1" hangingPunct="1"/>
            <a:r>
              <a:rPr lang="es-UY" altLang="es-ES" dirty="0"/>
              <a:t>El Sobrepeso</a:t>
            </a:r>
          </a:p>
        </p:txBody>
      </p:sp>
      <p:sp>
        <p:nvSpPr>
          <p:cNvPr id="3" name="2 Subtítulo">
            <a:extLst>
              <a:ext uri="{FF2B5EF4-FFF2-40B4-BE49-F238E27FC236}">
                <a16:creationId xmlns:a16="http://schemas.microsoft.com/office/drawing/2014/main" id="{F561F7A3-B28F-4253-A786-139CCC2106B2}"/>
              </a:ext>
            </a:extLst>
          </p:cNvPr>
          <p:cNvSpPr>
            <a:spLocks noGrp="1"/>
          </p:cNvSpPr>
          <p:nvPr>
            <p:ph type="subTitle" idx="1"/>
          </p:nvPr>
        </p:nvSpPr>
        <p:spPr>
          <a:xfrm>
            <a:off x="2679700" y="2214564"/>
            <a:ext cx="7448550" cy="3722687"/>
          </a:xfrm>
        </p:spPr>
        <p:txBody>
          <a:bodyPr>
            <a:normAutofit/>
          </a:bodyPr>
          <a:lstStyle/>
          <a:p>
            <a:pPr marL="457200">
              <a:lnSpc>
                <a:spcPct val="115000"/>
              </a:lnSpc>
              <a:defRPr/>
            </a:pPr>
            <a:r>
              <a:rPr lang="es-UY" sz="3200" b="1" dirty="0">
                <a:solidFill>
                  <a:schemeClr val="tx1"/>
                </a:solidFill>
                <a:latin typeface="Arial" panose="020B0604020202020204" pitchFamily="34" charset="0"/>
                <a:ea typeface="Calibri"/>
                <a:cs typeface="Arial" panose="020B0604020202020204" pitchFamily="34" charset="0"/>
              </a:rPr>
              <a:t> -     Es un factor de riesgo cardiovascular.</a:t>
            </a:r>
          </a:p>
          <a:p>
            <a:pPr marL="914400" indent="-457200">
              <a:lnSpc>
                <a:spcPct val="115000"/>
              </a:lnSpc>
              <a:buFontTx/>
              <a:buChar char="-"/>
              <a:defRPr/>
            </a:pPr>
            <a:r>
              <a:rPr lang="es-UY" sz="3200" b="1" dirty="0">
                <a:solidFill>
                  <a:schemeClr val="tx1"/>
                </a:solidFill>
                <a:latin typeface="Arial" panose="020B0604020202020204" pitchFamily="34" charset="0"/>
                <a:ea typeface="Calibri"/>
                <a:cs typeface="Arial" panose="020B0604020202020204" pitchFamily="34" charset="0"/>
              </a:rPr>
              <a:t>El 50 % de quienes tienen más de 84 cm de cintura ( mujeres ) y más de 102 cm ( en varones ) serán diabéticos.</a:t>
            </a:r>
          </a:p>
        </p:txBody>
      </p:sp>
      <p:sp>
        <p:nvSpPr>
          <p:cNvPr id="48133" name="1 Rectángulo">
            <a:extLst>
              <a:ext uri="{FF2B5EF4-FFF2-40B4-BE49-F238E27FC236}">
                <a16:creationId xmlns:a16="http://schemas.microsoft.com/office/drawing/2014/main" id="{ACBADB42-0951-4629-9AB8-5F5D83374D9A}"/>
              </a:ext>
            </a:extLst>
          </p:cNvPr>
          <p:cNvSpPr>
            <a:spLocks noChangeArrowheads="1"/>
          </p:cNvSpPr>
          <p:nvPr/>
        </p:nvSpPr>
        <p:spPr bwMode="auto">
          <a:xfrm>
            <a:off x="2135188" y="4076700"/>
            <a:ext cx="79930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s-UY" altLang="es-ES">
              <a:solidFill>
                <a:srgbClr val="000000"/>
              </a:solidFill>
              <a:latin typeface="Arial" panose="020B0604020202020204" pitchFamily="34" charset="0"/>
            </a:endParaRP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3" name="Group 71"/>
          <p:cNvGrpSpPr>
            <a:grpSpLocks noGrp="1" noUngrp="1" noRot="1" noChangeAspect="1" noMove="1" noResize="1"/>
          </p:cNvGrpSpPr>
          <p:nvPr/>
        </p:nvGrpSpPr>
        <p:grpSpPr>
          <a:xfrm>
            <a:off x="9" y="228600"/>
            <a:ext cx="2851523" cy="6638625"/>
            <a:chOff x="2487613" y="285750"/>
            <a:chExt cx="2428875" cy="5654676"/>
          </a:xfrm>
        </p:grpSpPr>
        <p:sp>
          <p:nvSpPr>
            <p:cNvPr id="73"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7174"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75"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7175"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77"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78"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79"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80"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81"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82"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83"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84"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86" name="Group 85"/>
          <p:cNvGrpSpPr>
            <a:grpSpLocks noGrp="1" noUngrp="1" noRot="1" noChangeAspect="1" noMove="1" noResize="1"/>
          </p:cNvGrpSpPr>
          <p:nvPr/>
        </p:nvGrpSpPr>
        <p:grpSpPr>
          <a:xfrm>
            <a:off x="27224" y="-786"/>
            <a:ext cx="2356675" cy="6854040"/>
            <a:chOff x="6627813" y="194833"/>
            <a:chExt cx="1952625" cy="5678918"/>
          </a:xfrm>
        </p:grpSpPr>
        <p:sp>
          <p:nvSpPr>
            <p:cNvPr id="87"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88"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89"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7176"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91"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92"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93"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94"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95"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96"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97"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98"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00" name="Rectangle 99"/>
          <p:cNvSpPr>
            <a:spLocks noGrp="1" noRot="1" noChangeAspect="1" noMove="1" noResize="1" noEditPoints="1" noAdjustHandles="1" noChangeArrowheads="1" noChangeShapeType="1" noTextEdit="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 name="Freeform 11"/>
          <p:cNvSpPr>
            <a:spLocks noGrp="1" noRot="1" noChangeAspect="1" noMove="1" noResize="1" noEditPoints="1" noAdjustHandles="1" noChangeArrowheads="1" noChangeShapeType="1" noTextEdit="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104" name="Rectangle 103"/>
          <p:cNvSpPr>
            <a:spLocks noGrp="1" noRot="1" noChangeAspect="1" noMove="1" noResize="1" noEditPoints="1" noAdjustHandles="1" noChangeArrowheads="1" noChangeShapeType="1" noTextEdit="1"/>
          </p:cNvSpPr>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1" name="1 Título"/>
          <p:cNvSpPr>
            <a:spLocks noGrp="1"/>
          </p:cNvSpPr>
          <p:nvPr>
            <p:ph type="ctrTitle"/>
          </p:nvPr>
        </p:nvSpPr>
        <p:spPr>
          <a:xfrm>
            <a:off x="307323" y="571033"/>
            <a:ext cx="3256550" cy="4969113"/>
          </a:xfrm>
        </p:spPr>
        <p:txBody>
          <a:bodyPr vert="horz" lIns="91440" tIns="45720" rIns="91440" bIns="45720" rtlCol="0" anchor="ctr">
            <a:normAutofit/>
          </a:bodyPr>
          <a:lstStyle/>
          <a:p>
            <a:pPr marL="342900" indent="-342900"/>
            <a:r>
              <a:rPr lang="en-US" altLang="es-ES" sz="2800" b="1" i="1" dirty="0" err="1">
                <a:solidFill>
                  <a:schemeClr val="tx2">
                    <a:lumMod val="75000"/>
                  </a:schemeClr>
                </a:solidFill>
              </a:rPr>
              <a:t>Datos</a:t>
            </a:r>
            <a:r>
              <a:rPr lang="en-US" altLang="es-ES" sz="2800" b="1" i="1" dirty="0">
                <a:solidFill>
                  <a:schemeClr val="tx2">
                    <a:lumMod val="75000"/>
                  </a:schemeClr>
                </a:solidFill>
              </a:rPr>
              <a:t> </a:t>
            </a:r>
            <a:r>
              <a:rPr lang="en-US" altLang="es-ES" sz="2800" b="1" i="1" dirty="0" err="1">
                <a:solidFill>
                  <a:schemeClr val="tx2">
                    <a:lumMod val="75000"/>
                  </a:schemeClr>
                </a:solidFill>
              </a:rPr>
              <a:t>extraidos</a:t>
            </a:r>
            <a:r>
              <a:rPr lang="en-US" altLang="es-ES" sz="2800" b="1" i="1" dirty="0">
                <a:solidFill>
                  <a:schemeClr val="tx2">
                    <a:lumMod val="75000"/>
                  </a:schemeClr>
                </a:solidFill>
              </a:rPr>
              <a:t> del </a:t>
            </a:r>
            <a:r>
              <a:rPr lang="en-US" altLang="es-ES" sz="2800" b="1" i="1" dirty="0" err="1">
                <a:solidFill>
                  <a:schemeClr val="tx2">
                    <a:lumMod val="75000"/>
                  </a:schemeClr>
                </a:solidFill>
              </a:rPr>
              <a:t>libro</a:t>
            </a:r>
            <a:r>
              <a:rPr lang="en-US" altLang="es-ES" sz="2800" b="1" i="1" dirty="0">
                <a:solidFill>
                  <a:schemeClr val="tx2">
                    <a:lumMod val="75000"/>
                  </a:schemeClr>
                </a:solidFill>
              </a:rPr>
              <a:t> </a:t>
            </a:r>
            <a:r>
              <a:rPr lang="en-US" altLang="es-ES" sz="2800" b="1" i="1" dirty="0" err="1">
                <a:solidFill>
                  <a:schemeClr val="tx2">
                    <a:lumMod val="75000"/>
                  </a:schemeClr>
                </a:solidFill>
              </a:rPr>
              <a:t>Pastores</a:t>
            </a:r>
            <a:r>
              <a:rPr lang="en-US" altLang="es-ES" sz="2800" b="1" i="1" dirty="0">
                <a:solidFill>
                  <a:schemeClr val="tx2">
                    <a:lumMod val="75000"/>
                  </a:schemeClr>
                </a:solidFill>
              </a:rPr>
              <a:t> </a:t>
            </a:r>
            <a:r>
              <a:rPr lang="en-US" altLang="es-ES" sz="2800" b="1" i="1" dirty="0" err="1">
                <a:solidFill>
                  <a:schemeClr val="tx2">
                    <a:lumMod val="75000"/>
                  </a:schemeClr>
                </a:solidFill>
              </a:rPr>
              <a:t>en</a:t>
            </a:r>
            <a:r>
              <a:rPr lang="en-US" altLang="es-ES" sz="2800" b="1" i="1" dirty="0">
                <a:solidFill>
                  <a:schemeClr val="tx2">
                    <a:lumMod val="75000"/>
                  </a:schemeClr>
                </a:solidFill>
              </a:rPr>
              <a:t> </a:t>
            </a:r>
            <a:r>
              <a:rPr lang="en-US" altLang="es-ES" sz="2800" b="1" i="1" dirty="0" err="1">
                <a:solidFill>
                  <a:schemeClr val="tx2">
                    <a:lumMod val="75000"/>
                  </a:schemeClr>
                </a:solidFill>
              </a:rPr>
              <a:t>Riesgo</a:t>
            </a:r>
            <a:r>
              <a:rPr lang="en-US" altLang="es-ES" sz="2800" b="1" i="1" dirty="0">
                <a:solidFill>
                  <a:schemeClr val="tx2">
                    <a:lumMod val="75000"/>
                  </a:schemeClr>
                </a:solidFill>
              </a:rPr>
              <a:t>,</a:t>
            </a:r>
            <a:br>
              <a:rPr lang="en-US" altLang="es-ES" sz="2800" b="1" i="1" dirty="0">
                <a:solidFill>
                  <a:schemeClr val="tx2">
                    <a:lumMod val="75000"/>
                  </a:schemeClr>
                </a:solidFill>
              </a:rPr>
            </a:br>
            <a:r>
              <a:rPr lang="en-US" altLang="es-ES" sz="2800" b="1" i="1" dirty="0">
                <a:solidFill>
                  <a:schemeClr val="tx2">
                    <a:lumMod val="75000"/>
                  </a:schemeClr>
                </a:solidFill>
              </a:rPr>
              <a:t>Editorial  </a:t>
            </a:r>
            <a:r>
              <a:rPr lang="en-US" altLang="es-ES" sz="2800" b="1" i="1" dirty="0" err="1">
                <a:solidFill>
                  <a:schemeClr val="tx2">
                    <a:lumMod val="75000"/>
                  </a:schemeClr>
                </a:solidFill>
              </a:rPr>
              <a:t>Unilit</a:t>
            </a:r>
            <a:endParaRPr lang="en-US" altLang="es-ES" sz="2800" dirty="0">
              <a:solidFill>
                <a:schemeClr val="tx2">
                  <a:lumMod val="75000"/>
                </a:schemeClr>
              </a:solidFill>
            </a:endParaRPr>
          </a:p>
        </p:txBody>
      </p:sp>
      <p:sp>
        <p:nvSpPr>
          <p:cNvPr id="106" name="Rectangle 105"/>
          <p:cNvSpPr>
            <a:spLocks noGrp="1" noRot="1" noChangeAspect="1" noMove="1" noResize="1" noEditPoints="1" noAdjustHandles="1" noChangeArrowheads="1" noChangeShapeType="1" noTextEdit="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08" name="Straight Connector 107"/>
          <p:cNvCxnSpPr>
            <a:cxnSpLocks noGrp="1" noRot="1" noChangeAspect="1" noMove="1" noResize="1" noEditPoints="1" noAdjustHandles="1" noChangeArrowheads="1" noChangeShapeType="1"/>
          </p:cNvCxnSpPr>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10" name="Group 109"/>
          <p:cNvGrpSpPr>
            <a:grpSpLocks noGrp="1" noUngrp="1" noRot="1" noChangeAspect="1" noMove="1" noResize="1"/>
          </p:cNvGrpSpPr>
          <p:nvPr/>
        </p:nvGrpSpPr>
        <p:grpSpPr>
          <a:xfrm flipH="1">
            <a:off x="6009967" y="0"/>
            <a:ext cx="6176982" cy="6853245"/>
            <a:chOff x="2487613" y="285750"/>
            <a:chExt cx="2428876" cy="5654676"/>
          </a:xfrm>
          <a:solidFill>
            <a:schemeClr val="bg1">
              <a:alpha val="30000"/>
            </a:schemeClr>
          </a:solidFill>
        </p:grpSpPr>
        <p:sp>
          <p:nvSpPr>
            <p:cNvPr id="111"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12"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13"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14"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15"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16"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17"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118"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119" name="Freeform 19"/>
            <p:cNvSpPr/>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120"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121"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122"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2 Subtítulo"/>
          <p:cNvSpPr>
            <a:spLocks noGrp="1"/>
          </p:cNvSpPr>
          <p:nvPr>
            <p:ph type="subTitle" idx="1"/>
          </p:nvPr>
        </p:nvSpPr>
        <p:spPr>
          <a:xfrm>
            <a:off x="3453769" y="106017"/>
            <a:ext cx="8050843" cy="6747227"/>
          </a:xfrm>
        </p:spPr>
        <p:txBody>
          <a:bodyPr vert="horz" lIns="91440" tIns="45720" rIns="91440" bIns="45720" rtlCol="0" anchor="ctr">
            <a:normAutofit/>
          </a:bodyPr>
          <a:lstStyle/>
          <a:p>
            <a:pPr marL="457200">
              <a:buFont typeface="Wingdings 3" panose="05040102010807070707" charset="2"/>
              <a:buChar char=""/>
              <a:defRPr/>
            </a:pPr>
            <a:endParaRPr lang="en-US" b="1" dirty="0">
              <a:solidFill>
                <a:schemeClr val="tx2">
                  <a:lumMod val="75000"/>
                </a:schemeClr>
              </a:solidFill>
            </a:endParaRPr>
          </a:p>
          <a:p>
            <a:pPr>
              <a:buFont typeface="Wingdings 3" panose="05040102010807070707" charset="2"/>
              <a:buChar char=""/>
              <a:defRPr/>
            </a:pPr>
            <a:r>
              <a:rPr lang="en-US" sz="2800" b="1" i="1" dirty="0">
                <a:solidFill>
                  <a:schemeClr val="tx2">
                    <a:lumMod val="75000"/>
                  </a:schemeClr>
                </a:solidFill>
              </a:rPr>
              <a:t>El Instituto Alban  </a:t>
            </a:r>
            <a:r>
              <a:rPr lang="en-US" sz="2800" b="1" i="1" dirty="0" err="1">
                <a:solidFill>
                  <a:schemeClr val="tx2">
                    <a:lumMod val="75000"/>
                  </a:schemeClr>
                </a:solidFill>
              </a:rPr>
              <a:t>dio</a:t>
            </a:r>
            <a:r>
              <a:rPr lang="en-US" sz="2800" b="1" i="1" dirty="0">
                <a:solidFill>
                  <a:schemeClr val="tx2">
                    <a:lumMod val="75000"/>
                  </a:schemeClr>
                </a:solidFill>
              </a:rPr>
              <a:t> a </a:t>
            </a:r>
            <a:r>
              <a:rPr lang="en-US" sz="2800" b="1" i="1" dirty="0" err="1">
                <a:solidFill>
                  <a:schemeClr val="tx2">
                    <a:lumMod val="75000"/>
                  </a:schemeClr>
                </a:solidFill>
              </a:rPr>
              <a:t>conocer</a:t>
            </a:r>
            <a:r>
              <a:rPr lang="en-US" sz="2800" b="1" i="1" dirty="0">
                <a:solidFill>
                  <a:schemeClr val="tx2">
                    <a:lumMod val="75000"/>
                  </a:schemeClr>
                </a:solidFill>
              </a:rPr>
              <a:t> </a:t>
            </a:r>
            <a:r>
              <a:rPr lang="en-US" sz="2800" b="1" i="1" dirty="0" err="1">
                <a:solidFill>
                  <a:schemeClr val="tx2">
                    <a:lumMod val="75000"/>
                  </a:schemeClr>
                </a:solidFill>
              </a:rPr>
              <a:t>algunas</a:t>
            </a:r>
            <a:r>
              <a:rPr lang="en-US" sz="2800" b="1" i="1" dirty="0">
                <a:solidFill>
                  <a:schemeClr val="tx2">
                    <a:lumMod val="75000"/>
                  </a:schemeClr>
                </a:solidFill>
              </a:rPr>
              <a:t> </a:t>
            </a:r>
            <a:r>
              <a:rPr lang="en-US" sz="2800" b="1" i="1" dirty="0" err="1">
                <a:solidFill>
                  <a:schemeClr val="tx2">
                    <a:lumMod val="75000"/>
                  </a:schemeClr>
                </a:solidFill>
              </a:rPr>
              <a:t>cifras</a:t>
            </a:r>
            <a:r>
              <a:rPr lang="en-US" sz="2800" b="1" i="1" dirty="0">
                <a:solidFill>
                  <a:schemeClr val="tx2">
                    <a:lumMod val="75000"/>
                  </a:schemeClr>
                </a:solidFill>
              </a:rPr>
              <a:t> </a:t>
            </a:r>
            <a:r>
              <a:rPr lang="en-US" sz="2800" b="1" i="1" dirty="0" err="1">
                <a:solidFill>
                  <a:schemeClr val="tx2">
                    <a:lumMod val="75000"/>
                  </a:schemeClr>
                </a:solidFill>
              </a:rPr>
              <a:t>indican</a:t>
            </a:r>
            <a:r>
              <a:rPr lang="en-US" sz="2800" b="1" i="1" dirty="0">
                <a:solidFill>
                  <a:schemeClr val="tx2">
                    <a:lumMod val="75000"/>
                  </a:schemeClr>
                </a:solidFill>
              </a:rPr>
              <a:t> que el  </a:t>
            </a:r>
            <a:r>
              <a:rPr lang="en-US" sz="2800" b="1" dirty="0">
                <a:solidFill>
                  <a:schemeClr val="tx2">
                    <a:lumMod val="75000"/>
                  </a:schemeClr>
                </a:solidFill>
              </a:rPr>
              <a:t> 17% de los </a:t>
            </a:r>
            <a:r>
              <a:rPr lang="en-US" sz="2800" b="1" dirty="0" err="1">
                <a:solidFill>
                  <a:schemeClr val="tx2">
                    <a:lumMod val="75000"/>
                  </a:schemeClr>
                </a:solidFill>
              </a:rPr>
              <a:t>pastores</a:t>
            </a:r>
            <a:r>
              <a:rPr lang="en-US" sz="2800" b="1" dirty="0">
                <a:solidFill>
                  <a:schemeClr val="tx2">
                    <a:lumMod val="75000"/>
                  </a:schemeClr>
                </a:solidFill>
              </a:rPr>
              <a:t>   </a:t>
            </a:r>
            <a:r>
              <a:rPr lang="en-US" sz="2800" b="1" dirty="0" err="1">
                <a:solidFill>
                  <a:schemeClr val="tx2">
                    <a:lumMod val="75000"/>
                  </a:schemeClr>
                </a:solidFill>
              </a:rPr>
              <a:t>experimentan</a:t>
            </a:r>
            <a:r>
              <a:rPr lang="en-US" sz="2800" b="1" dirty="0">
                <a:solidFill>
                  <a:schemeClr val="tx2">
                    <a:lumMod val="75000"/>
                  </a:schemeClr>
                </a:solidFill>
              </a:rPr>
              <a:t> </a:t>
            </a:r>
            <a:r>
              <a:rPr lang="en-US" sz="2800" b="1" dirty="0" err="1">
                <a:solidFill>
                  <a:schemeClr val="tx2">
                    <a:lumMod val="75000"/>
                  </a:schemeClr>
                </a:solidFill>
              </a:rPr>
              <a:t>agotamiento</a:t>
            </a:r>
            <a:endParaRPr lang="en-US" sz="2800" b="1" dirty="0">
              <a:solidFill>
                <a:schemeClr val="tx2">
                  <a:lumMod val="75000"/>
                </a:schemeClr>
              </a:solidFill>
            </a:endParaRPr>
          </a:p>
          <a:p>
            <a:pPr>
              <a:buFont typeface="Wingdings 3" panose="05040102010807070707" charset="2"/>
              <a:buChar char=""/>
              <a:defRPr/>
            </a:pPr>
            <a:endParaRPr lang="en-US" sz="2800" b="1" dirty="0">
              <a:solidFill>
                <a:schemeClr val="tx2">
                  <a:lumMod val="75000"/>
                </a:schemeClr>
              </a:solidFill>
            </a:endParaRPr>
          </a:p>
          <a:p>
            <a:pPr>
              <a:buFont typeface="Wingdings 3" panose="05040102010807070707" charset="2"/>
              <a:buChar char=""/>
              <a:defRPr/>
            </a:pPr>
            <a:r>
              <a:rPr lang="en-US" sz="2800" b="1" dirty="0">
                <a:solidFill>
                  <a:schemeClr val="tx2">
                    <a:lumMod val="75000"/>
                  </a:schemeClr>
                </a:solidFill>
              </a:rPr>
              <a:t>      40% se </a:t>
            </a:r>
            <a:r>
              <a:rPr lang="en-US" sz="2800" b="1" dirty="0" err="1">
                <a:solidFill>
                  <a:schemeClr val="tx2">
                    <a:lumMod val="75000"/>
                  </a:schemeClr>
                </a:solidFill>
              </a:rPr>
              <a:t>describen</a:t>
            </a:r>
            <a:r>
              <a:rPr lang="en-US" sz="2800" b="1" dirty="0">
                <a:solidFill>
                  <a:schemeClr val="tx2">
                    <a:lumMod val="75000"/>
                  </a:schemeClr>
                </a:solidFill>
              </a:rPr>
              <a:t> a </a:t>
            </a:r>
            <a:r>
              <a:rPr lang="en-US" sz="2800" b="1" dirty="0" err="1">
                <a:solidFill>
                  <a:schemeClr val="tx2">
                    <a:lumMod val="75000"/>
                  </a:schemeClr>
                </a:solidFill>
              </a:rPr>
              <a:t>sí</a:t>
            </a:r>
            <a:r>
              <a:rPr lang="en-US" sz="2800" b="1" dirty="0">
                <a:solidFill>
                  <a:schemeClr val="tx2">
                    <a:lumMod val="75000"/>
                  </a:schemeClr>
                </a:solidFill>
              </a:rPr>
              <a:t> </a:t>
            </a:r>
            <a:r>
              <a:rPr lang="en-US" sz="2800" b="1" dirty="0" err="1">
                <a:solidFill>
                  <a:schemeClr val="tx2">
                    <a:lumMod val="75000"/>
                  </a:schemeClr>
                </a:solidFill>
              </a:rPr>
              <a:t>mismos</a:t>
            </a:r>
            <a:r>
              <a:rPr lang="en-US" sz="2800" b="1" dirty="0">
                <a:solidFill>
                  <a:schemeClr val="tx2">
                    <a:lumMod val="75000"/>
                  </a:schemeClr>
                </a:solidFill>
              </a:rPr>
              <a:t> </a:t>
            </a:r>
            <a:r>
              <a:rPr lang="en-US" sz="2800" b="1" dirty="0" err="1">
                <a:solidFill>
                  <a:schemeClr val="tx2">
                    <a:lumMod val="75000"/>
                  </a:schemeClr>
                </a:solidFill>
              </a:rPr>
              <a:t>como</a:t>
            </a:r>
            <a:r>
              <a:rPr lang="en-US" sz="2800" b="1" dirty="0">
                <a:solidFill>
                  <a:schemeClr val="tx2">
                    <a:lumMod val="75000"/>
                  </a:schemeClr>
                </a:solidFill>
              </a:rPr>
              <a:t> «</a:t>
            </a:r>
            <a:r>
              <a:rPr lang="en-US" sz="2800" b="1" dirty="0" err="1">
                <a:solidFill>
                  <a:schemeClr val="tx2">
                    <a:lumMod val="75000"/>
                  </a:schemeClr>
                </a:solidFill>
              </a:rPr>
              <a:t>camino</a:t>
            </a:r>
            <a:r>
              <a:rPr lang="en-US" sz="2800" b="1" dirty="0">
                <a:solidFill>
                  <a:schemeClr val="tx2">
                    <a:lumMod val="75000"/>
                  </a:schemeClr>
                </a:solidFill>
              </a:rPr>
              <a:t> al </a:t>
            </a:r>
            <a:r>
              <a:rPr lang="en-US" sz="2800" b="1" dirty="0" err="1">
                <a:solidFill>
                  <a:schemeClr val="tx2">
                    <a:lumMod val="75000"/>
                  </a:schemeClr>
                </a:solidFill>
              </a:rPr>
              <a:t>agotamiento</a:t>
            </a:r>
            <a:r>
              <a:rPr lang="en-US" sz="2800" b="1" dirty="0">
                <a:solidFill>
                  <a:schemeClr val="tx2">
                    <a:lumMod val="75000"/>
                  </a:schemeClr>
                </a:solidFill>
              </a:rPr>
              <a:t> »</a:t>
            </a:r>
          </a:p>
          <a:p>
            <a:pPr>
              <a:buFont typeface="Wingdings 3" panose="05040102010807070707" charset="2"/>
              <a:buChar char=""/>
              <a:defRPr/>
            </a:pPr>
            <a:endParaRPr lang="en-US" sz="2800" b="1" dirty="0">
              <a:solidFill>
                <a:schemeClr val="tx2">
                  <a:lumMod val="75000"/>
                </a:schemeClr>
              </a:solidFill>
            </a:endParaRPr>
          </a:p>
          <a:p>
            <a:pPr>
              <a:buFont typeface="Wingdings 3" panose="05040102010807070707" charset="2"/>
              <a:buChar char=""/>
              <a:defRPr/>
            </a:pPr>
            <a:r>
              <a:rPr lang="en-US" sz="2800" b="1" dirty="0">
                <a:solidFill>
                  <a:schemeClr val="tx2">
                    <a:lumMod val="75000"/>
                  </a:schemeClr>
                </a:solidFill>
              </a:rPr>
              <a:t>1500 </a:t>
            </a:r>
            <a:r>
              <a:rPr lang="en-US" sz="2800" b="1" dirty="0" err="1">
                <a:solidFill>
                  <a:schemeClr val="tx2">
                    <a:lumMod val="75000"/>
                  </a:schemeClr>
                </a:solidFill>
              </a:rPr>
              <a:t>pastores</a:t>
            </a:r>
            <a:r>
              <a:rPr lang="en-US" sz="2800" b="1" dirty="0">
                <a:solidFill>
                  <a:schemeClr val="tx2">
                    <a:lumMod val="75000"/>
                  </a:schemeClr>
                </a:solidFill>
              </a:rPr>
              <a:t> </a:t>
            </a:r>
            <a:r>
              <a:rPr lang="en-US" sz="2800" b="1" dirty="0" err="1">
                <a:solidFill>
                  <a:schemeClr val="tx2">
                    <a:lumMod val="75000"/>
                  </a:schemeClr>
                </a:solidFill>
              </a:rPr>
              <a:t>en</a:t>
            </a:r>
            <a:r>
              <a:rPr lang="en-US" sz="2800" b="1" dirty="0">
                <a:solidFill>
                  <a:schemeClr val="tx2">
                    <a:lumMod val="75000"/>
                  </a:schemeClr>
                </a:solidFill>
              </a:rPr>
              <a:t> los EEUU </a:t>
            </a:r>
            <a:r>
              <a:rPr lang="en-US" sz="2800" b="1" dirty="0" err="1">
                <a:solidFill>
                  <a:schemeClr val="tx2">
                    <a:lumMod val="75000"/>
                  </a:schemeClr>
                </a:solidFill>
              </a:rPr>
              <a:t>dejan</a:t>
            </a:r>
            <a:r>
              <a:rPr lang="en-US" sz="2800" b="1" dirty="0">
                <a:solidFill>
                  <a:schemeClr val="tx2">
                    <a:lumMod val="75000"/>
                  </a:schemeClr>
                </a:solidFill>
              </a:rPr>
              <a:t> el </a:t>
            </a:r>
            <a:r>
              <a:rPr lang="en-US" sz="2800" b="1" dirty="0" err="1">
                <a:solidFill>
                  <a:schemeClr val="tx2">
                    <a:lumMod val="75000"/>
                  </a:schemeClr>
                </a:solidFill>
              </a:rPr>
              <a:t>ministerio</a:t>
            </a:r>
            <a:r>
              <a:rPr lang="en-US" sz="2800" b="1" dirty="0">
                <a:solidFill>
                  <a:schemeClr val="tx2">
                    <a:lumMod val="75000"/>
                  </a:schemeClr>
                </a:solidFill>
              </a:rPr>
              <a:t> </a:t>
            </a:r>
            <a:r>
              <a:rPr lang="en-US" sz="2800" b="1" dirty="0" err="1">
                <a:solidFill>
                  <a:schemeClr val="tx2">
                    <a:lumMod val="75000"/>
                  </a:schemeClr>
                </a:solidFill>
              </a:rPr>
              <a:t>cada</a:t>
            </a:r>
            <a:r>
              <a:rPr lang="en-US" sz="2800" b="1" dirty="0">
                <a:solidFill>
                  <a:schemeClr val="tx2">
                    <a:lumMod val="75000"/>
                  </a:schemeClr>
                </a:solidFill>
              </a:rPr>
              <a:t> </a:t>
            </a:r>
            <a:r>
              <a:rPr lang="en-US" sz="2800" b="1" dirty="0" err="1">
                <a:solidFill>
                  <a:schemeClr val="tx2">
                    <a:lumMod val="75000"/>
                  </a:schemeClr>
                </a:solidFill>
              </a:rPr>
              <a:t>mes</a:t>
            </a:r>
            <a:r>
              <a:rPr lang="en-US" sz="2800" b="1" dirty="0">
                <a:solidFill>
                  <a:schemeClr val="tx2">
                    <a:lumMod val="75000"/>
                  </a:schemeClr>
                </a:solidFill>
              </a:rPr>
              <a:t> </a:t>
            </a:r>
            <a:r>
              <a:rPr lang="en-US" sz="2800" b="1" dirty="0" err="1">
                <a:solidFill>
                  <a:schemeClr val="tx2">
                    <a:lumMod val="75000"/>
                  </a:schemeClr>
                </a:solidFill>
              </a:rPr>
              <a:t>debido</a:t>
            </a:r>
            <a:r>
              <a:rPr lang="en-US" sz="2800" b="1" dirty="0">
                <a:solidFill>
                  <a:schemeClr val="tx2">
                    <a:lumMod val="75000"/>
                  </a:schemeClr>
                </a:solidFill>
              </a:rPr>
              <a:t> a un </a:t>
            </a:r>
            <a:r>
              <a:rPr lang="en-US" sz="2800" b="1" dirty="0" err="1">
                <a:solidFill>
                  <a:schemeClr val="tx2">
                    <a:lumMod val="75000"/>
                  </a:schemeClr>
                </a:solidFill>
              </a:rPr>
              <a:t>fracaso</a:t>
            </a:r>
            <a:r>
              <a:rPr lang="en-US" sz="2800" b="1" dirty="0">
                <a:solidFill>
                  <a:schemeClr val="tx2">
                    <a:lumMod val="75000"/>
                  </a:schemeClr>
                </a:solidFill>
              </a:rPr>
              <a:t> moral, </a:t>
            </a:r>
            <a:r>
              <a:rPr lang="en-US" sz="2800" b="1" dirty="0" err="1">
                <a:solidFill>
                  <a:schemeClr val="tx2">
                    <a:lumMod val="75000"/>
                  </a:schemeClr>
                </a:solidFill>
              </a:rPr>
              <a:t>agotamiento</a:t>
            </a:r>
            <a:r>
              <a:rPr lang="en-US" sz="2800" b="1" dirty="0">
                <a:solidFill>
                  <a:schemeClr val="tx2">
                    <a:lumMod val="75000"/>
                  </a:schemeClr>
                </a:solidFill>
              </a:rPr>
              <a:t> </a:t>
            </a:r>
            <a:r>
              <a:rPr lang="en-US" sz="2800" b="1" dirty="0" err="1">
                <a:solidFill>
                  <a:schemeClr val="tx2">
                    <a:lumMod val="75000"/>
                  </a:schemeClr>
                </a:solidFill>
              </a:rPr>
              <a:t>espiritual</a:t>
            </a:r>
            <a:r>
              <a:rPr lang="en-US" sz="2800" b="1" dirty="0">
                <a:solidFill>
                  <a:schemeClr val="tx2">
                    <a:lumMod val="75000"/>
                  </a:schemeClr>
                </a:solidFill>
              </a:rPr>
              <a:t> o </a:t>
            </a:r>
            <a:r>
              <a:rPr lang="en-US" sz="2800" b="1" dirty="0" err="1">
                <a:solidFill>
                  <a:schemeClr val="tx2">
                    <a:lumMod val="75000"/>
                  </a:schemeClr>
                </a:solidFill>
              </a:rPr>
              <a:t>discordia</a:t>
            </a:r>
            <a:r>
              <a:rPr lang="en-US" sz="2800" b="1" dirty="0">
                <a:solidFill>
                  <a:schemeClr val="tx2">
                    <a:lumMod val="75000"/>
                  </a:schemeClr>
                </a:solidFill>
              </a:rPr>
              <a:t> </a:t>
            </a:r>
            <a:r>
              <a:rPr lang="en-US" sz="2800" b="1" dirty="0" err="1">
                <a:solidFill>
                  <a:schemeClr val="tx2">
                    <a:lumMod val="75000"/>
                  </a:schemeClr>
                </a:solidFill>
              </a:rPr>
              <a:t>en</a:t>
            </a:r>
            <a:r>
              <a:rPr lang="en-US" sz="2800" b="1" dirty="0">
                <a:solidFill>
                  <a:schemeClr val="tx2">
                    <a:lumMod val="75000"/>
                  </a:schemeClr>
                </a:solidFill>
              </a:rPr>
              <a:t> sus </a:t>
            </a:r>
            <a:r>
              <a:rPr lang="en-US" sz="2800" b="1" dirty="0" err="1">
                <a:solidFill>
                  <a:schemeClr val="tx2">
                    <a:lumMod val="75000"/>
                  </a:schemeClr>
                </a:solidFill>
              </a:rPr>
              <a:t>iglesias</a:t>
            </a:r>
            <a:br>
              <a:rPr lang="en-US" sz="2800" b="1" dirty="0">
                <a:solidFill>
                  <a:schemeClr val="tx2">
                    <a:lumMod val="75000"/>
                  </a:schemeClr>
                </a:solidFill>
              </a:rPr>
            </a:br>
            <a:endParaRPr lang="en-US" sz="2800" b="1" dirty="0">
              <a:solidFill>
                <a:schemeClr val="tx2">
                  <a:lumMod val="75000"/>
                </a:schemeClr>
              </a:solidFill>
            </a:endParaRPr>
          </a:p>
          <a:p>
            <a:pPr marL="457200">
              <a:buFont typeface="Wingdings 3" panose="05040102010807070707" charset="2"/>
              <a:buChar char=""/>
              <a:defRPr/>
            </a:pPr>
            <a:endParaRPr lang="en-US" dirty="0">
              <a:solidFill>
                <a:schemeClr val="tx2">
                  <a:lumMod val="75000"/>
                </a:schemeClr>
              </a:solidFill>
            </a:endParaRPr>
          </a:p>
        </p:txBody>
      </p:sp>
    </p:spTree>
    <p:extLst>
      <p:ext uri="{BB962C8B-B14F-4D97-AF65-F5344CB8AC3E}">
        <p14:creationId xmlns:p14="http://schemas.microsoft.com/office/powerpoint/2010/main" val="144941084"/>
      </p:ext>
    </p:extLst>
  </p:cSld>
  <p:clrMapOvr>
    <a:masterClrMapping/>
  </p:clrMapOvr>
  <p:transition spd="slow">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1 Título">
            <a:extLst>
              <a:ext uri="{FF2B5EF4-FFF2-40B4-BE49-F238E27FC236}">
                <a16:creationId xmlns:a16="http://schemas.microsoft.com/office/drawing/2014/main" id="{900FF0AB-765A-48A8-B64E-49F971249BC7}"/>
              </a:ext>
            </a:extLst>
          </p:cNvPr>
          <p:cNvSpPr>
            <a:spLocks noGrp="1"/>
          </p:cNvSpPr>
          <p:nvPr>
            <p:ph type="ctrTitle"/>
          </p:nvPr>
        </p:nvSpPr>
        <p:spPr>
          <a:xfrm>
            <a:off x="1919289" y="1989139"/>
            <a:ext cx="10882311" cy="1470025"/>
          </a:xfrm>
        </p:spPr>
        <p:txBody>
          <a:bodyPr>
            <a:normAutofit fontScale="90000"/>
          </a:bodyPr>
          <a:lstStyle/>
          <a:p>
            <a:pPr eaLnBrk="1" hangingPunct="1"/>
            <a:r>
              <a:rPr lang="es-UY" altLang="es-ES" sz="4000" dirty="0">
                <a:latin typeface="Arial" panose="020B0604020202020204" pitchFamily="34" charset="0"/>
                <a:cs typeface="Arial" panose="020B0604020202020204" pitchFamily="34" charset="0"/>
              </a:rPr>
              <a:t>Descanso Nocturno Adecuado</a:t>
            </a:r>
            <a:br>
              <a:rPr lang="es-UY" altLang="es-ES" sz="4000" dirty="0">
                <a:latin typeface="Arial" panose="020B0604020202020204" pitchFamily="34" charset="0"/>
                <a:cs typeface="Arial" panose="020B0604020202020204" pitchFamily="34" charset="0"/>
              </a:rPr>
            </a:br>
            <a:r>
              <a:rPr lang="es-UY" altLang="es-ES" sz="4000" dirty="0">
                <a:latin typeface="Arial" panose="020B0604020202020204" pitchFamily="34" charset="0"/>
                <a:cs typeface="Arial" panose="020B0604020202020204" pitchFamily="34" charset="0"/>
              </a:rPr>
              <a:t>Mejora la calidad de vida</a:t>
            </a:r>
            <a:br>
              <a:rPr lang="es-UY" altLang="es-ES" dirty="0"/>
            </a:br>
            <a:endParaRPr lang="es-UY" altLang="es-ES" dirty="0"/>
          </a:p>
        </p:txBody>
      </p:sp>
      <p:sp>
        <p:nvSpPr>
          <p:cNvPr id="3" name="2 Subtítulo">
            <a:extLst>
              <a:ext uri="{FF2B5EF4-FFF2-40B4-BE49-F238E27FC236}">
                <a16:creationId xmlns:a16="http://schemas.microsoft.com/office/drawing/2014/main" id="{A85E9E65-87EC-4044-B8DD-EDAC57B4DF97}"/>
              </a:ext>
            </a:extLst>
          </p:cNvPr>
          <p:cNvSpPr>
            <a:spLocks noGrp="1"/>
          </p:cNvSpPr>
          <p:nvPr>
            <p:ph type="subTitle" idx="1"/>
          </p:nvPr>
        </p:nvSpPr>
        <p:spPr>
          <a:xfrm>
            <a:off x="2279650" y="1711325"/>
            <a:ext cx="7448550" cy="3722688"/>
          </a:xfrm>
        </p:spPr>
        <p:txBody>
          <a:bodyPr/>
          <a:lstStyle/>
          <a:p>
            <a:pPr marL="457200">
              <a:lnSpc>
                <a:spcPct val="115000"/>
              </a:lnSpc>
              <a:defRPr/>
            </a:pPr>
            <a:r>
              <a:rPr lang="es-UY" dirty="0">
                <a:ea typeface="Calibri"/>
                <a:cs typeface="Times New Roman"/>
              </a:rPr>
              <a:t> </a:t>
            </a:r>
          </a:p>
          <a:p>
            <a:pPr>
              <a:lnSpc>
                <a:spcPct val="115000"/>
              </a:lnSpc>
              <a:defRPr/>
            </a:pPr>
            <a:endParaRPr lang="es-UY" dirty="0">
              <a:ea typeface="Calibri"/>
              <a:cs typeface="Times New Roman"/>
            </a:endParaRPr>
          </a:p>
        </p:txBody>
      </p:sp>
      <p:sp>
        <p:nvSpPr>
          <p:cNvPr id="49157" name="1 Rectángulo">
            <a:extLst>
              <a:ext uri="{FF2B5EF4-FFF2-40B4-BE49-F238E27FC236}">
                <a16:creationId xmlns:a16="http://schemas.microsoft.com/office/drawing/2014/main" id="{7C4CC269-F7CE-4E15-96BE-FEDB12A5284A}"/>
              </a:ext>
            </a:extLst>
          </p:cNvPr>
          <p:cNvSpPr>
            <a:spLocks noChangeArrowheads="1"/>
          </p:cNvSpPr>
          <p:nvPr/>
        </p:nvSpPr>
        <p:spPr bwMode="auto">
          <a:xfrm>
            <a:off x="2135188" y="3573463"/>
            <a:ext cx="7993062" cy="206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s-UY" altLang="es-ES">
                <a:latin typeface="Arial" panose="020B0604020202020204" pitchFamily="34" charset="0"/>
              </a:rPr>
              <a:t>Dormir lo necesario .</a:t>
            </a:r>
          </a:p>
          <a:p>
            <a:pPr eaLnBrk="1" hangingPunct="1">
              <a:spcBef>
                <a:spcPct val="0"/>
              </a:spcBef>
              <a:buFontTx/>
              <a:buNone/>
            </a:pPr>
            <a:r>
              <a:rPr lang="es-UY" altLang="es-ES">
                <a:latin typeface="Arial" panose="020B0604020202020204" pitchFamily="34" charset="0"/>
              </a:rPr>
              <a:t>Mantener horarios regulares para dormir y levantarse.</a:t>
            </a:r>
          </a:p>
          <a:p>
            <a:pPr eaLnBrk="1" hangingPunct="1">
              <a:spcBef>
                <a:spcPct val="0"/>
              </a:spcBef>
              <a:buFontTx/>
              <a:buNone/>
            </a:pPr>
            <a:r>
              <a:rPr lang="es-UY" altLang="es-ES">
                <a:latin typeface="Arial" panose="020B0604020202020204" pitchFamily="34" charset="0"/>
              </a:rPr>
              <a:t>. </a:t>
            </a:r>
          </a:p>
        </p:txBody>
      </p:sp>
    </p:spTree>
  </p:cSld>
  <p:clrMapOvr>
    <a:masterClrMapping/>
  </p:clrMapOvr>
  <p:transition spd="slow">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1 Título">
            <a:extLst>
              <a:ext uri="{FF2B5EF4-FFF2-40B4-BE49-F238E27FC236}">
                <a16:creationId xmlns:a16="http://schemas.microsoft.com/office/drawing/2014/main" id="{29EBEA10-165D-49C0-A6FD-364E393EE92F}"/>
              </a:ext>
            </a:extLst>
          </p:cNvPr>
          <p:cNvSpPr>
            <a:spLocks noGrp="1"/>
          </p:cNvSpPr>
          <p:nvPr>
            <p:ph type="ctrTitle"/>
          </p:nvPr>
        </p:nvSpPr>
        <p:spPr>
          <a:xfrm>
            <a:off x="2070602" y="5012769"/>
            <a:ext cx="8569325" cy="1470025"/>
          </a:xfrm>
        </p:spPr>
        <p:txBody>
          <a:bodyPr>
            <a:normAutofit fontScale="90000"/>
          </a:bodyPr>
          <a:lstStyle/>
          <a:p>
            <a:pPr eaLnBrk="1" hangingPunct="1"/>
            <a:r>
              <a:rPr lang="es-UY" altLang="es-ES" dirty="0"/>
              <a:t>Descanso semanal </a:t>
            </a:r>
            <a:br>
              <a:rPr lang="es-UY" altLang="es-ES" dirty="0"/>
            </a:br>
            <a:br>
              <a:rPr lang="es-UY" altLang="es-ES" dirty="0"/>
            </a:br>
            <a:r>
              <a:rPr lang="es-UY" altLang="es-ES" sz="3600" b="1" dirty="0"/>
              <a:t>Agendemos también el descanso y la recreación. </a:t>
            </a:r>
            <a:br>
              <a:rPr lang="es-UY" altLang="es-ES" sz="3600" b="1" dirty="0"/>
            </a:br>
            <a:br>
              <a:rPr lang="es-UY" altLang="es-ES" sz="3600" b="1" dirty="0"/>
            </a:br>
            <a:r>
              <a:rPr lang="es-UY" altLang="es-ES" sz="3600" b="1" dirty="0"/>
              <a:t>Dios descansó de su obra y labor y nos dio su ejemplo.</a:t>
            </a:r>
            <a:br>
              <a:rPr lang="es-UY" altLang="es-ES" sz="3600" b="1" dirty="0"/>
            </a:br>
            <a:r>
              <a:rPr lang="es-UY" altLang="es-ES" sz="3600" b="1" dirty="0"/>
              <a:t>Descansemos nosotros también!</a:t>
            </a:r>
            <a:br>
              <a:rPr lang="es-UY" altLang="es-ES" sz="3600" b="1" dirty="0"/>
            </a:br>
            <a:br>
              <a:rPr lang="es-UY" altLang="es-ES" dirty="0"/>
            </a:br>
            <a:endParaRPr lang="es-UY" altLang="es-ES" sz="3600" b="1" dirty="0"/>
          </a:p>
        </p:txBody>
      </p:sp>
    </p:spTree>
  </p:cSld>
  <p:clrMapOvr>
    <a:masterClrMapping/>
  </p:clrMapOvr>
  <p:transition spd="slow">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C1EE7D-8F36-4F01-BFDC-07056D1D8FED}"/>
              </a:ext>
            </a:extLst>
          </p:cNvPr>
          <p:cNvSpPr>
            <a:spLocks noGrp="1"/>
          </p:cNvSpPr>
          <p:nvPr>
            <p:ph type="title"/>
          </p:nvPr>
        </p:nvSpPr>
        <p:spPr>
          <a:xfrm>
            <a:off x="2039473" y="2549163"/>
            <a:ext cx="8911687" cy="1280890"/>
          </a:xfrm>
        </p:spPr>
        <p:txBody>
          <a:bodyPr/>
          <a:lstStyle/>
          <a:p>
            <a:r>
              <a:rPr lang="es-UY" b="1" dirty="0"/>
              <a:t>Afinar la guadaña no retrasa la siega!</a:t>
            </a:r>
          </a:p>
        </p:txBody>
      </p:sp>
    </p:spTree>
    <p:extLst>
      <p:ext uri="{BB962C8B-B14F-4D97-AF65-F5344CB8AC3E}">
        <p14:creationId xmlns:p14="http://schemas.microsoft.com/office/powerpoint/2010/main" val="30456269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1 Título">
            <a:extLst>
              <a:ext uri="{FF2B5EF4-FFF2-40B4-BE49-F238E27FC236}">
                <a16:creationId xmlns:a16="http://schemas.microsoft.com/office/drawing/2014/main" id="{29EBEA10-165D-49C0-A6FD-364E393EE92F}"/>
              </a:ext>
            </a:extLst>
          </p:cNvPr>
          <p:cNvSpPr>
            <a:spLocks noGrp="1"/>
          </p:cNvSpPr>
          <p:nvPr>
            <p:ph type="ctrTitle"/>
          </p:nvPr>
        </p:nvSpPr>
        <p:spPr>
          <a:xfrm>
            <a:off x="1950286" y="3845706"/>
            <a:ext cx="8569325" cy="1470025"/>
          </a:xfrm>
        </p:spPr>
        <p:txBody>
          <a:bodyPr>
            <a:normAutofit fontScale="90000"/>
          </a:bodyPr>
          <a:lstStyle/>
          <a:p>
            <a:pPr eaLnBrk="1" hangingPunct="1"/>
            <a:br>
              <a:rPr lang="es-UY" altLang="es-ES" sz="3600" b="1" dirty="0"/>
            </a:br>
            <a:br>
              <a:rPr lang="es-UY" altLang="es-ES" dirty="0"/>
            </a:br>
            <a:r>
              <a:rPr lang="es-UY" altLang="es-ES" sz="3600" b="1" dirty="0"/>
              <a:t>Paremos la maquina por algún momento!</a:t>
            </a:r>
            <a:br>
              <a:rPr lang="es-UY" altLang="es-ES" sz="3600" b="1" dirty="0"/>
            </a:br>
            <a:r>
              <a:rPr lang="es-UY" altLang="es-ES" sz="3600" b="1" dirty="0"/>
              <a:t> </a:t>
            </a:r>
            <a:br>
              <a:rPr lang="es-UY" altLang="es-ES" sz="3600" b="1" dirty="0"/>
            </a:br>
            <a:r>
              <a:rPr lang="es-UY" altLang="es-ES" sz="3600" b="1" dirty="0"/>
              <a:t>Paremos con la actividad</a:t>
            </a:r>
            <a:br>
              <a:rPr lang="es-UY" altLang="es-ES" sz="3600" b="1" dirty="0"/>
            </a:br>
            <a:br>
              <a:rPr lang="es-UY" altLang="es-ES" sz="3600" b="1" dirty="0"/>
            </a:br>
            <a:r>
              <a:rPr lang="es-UY" altLang="es-ES" sz="3600" b="1" dirty="0"/>
              <a:t> o la actividad nos «parará» a nosotros!</a:t>
            </a:r>
            <a:br>
              <a:rPr lang="es-UY" altLang="es-ES" sz="3600" b="1" dirty="0"/>
            </a:br>
            <a:endParaRPr lang="es-UY" altLang="es-ES" sz="3600" b="1" dirty="0"/>
          </a:p>
        </p:txBody>
      </p:sp>
    </p:spTree>
    <p:extLst>
      <p:ext uri="{BB962C8B-B14F-4D97-AF65-F5344CB8AC3E}">
        <p14:creationId xmlns:p14="http://schemas.microsoft.com/office/powerpoint/2010/main" val="3504143148"/>
      </p:ext>
    </p:extLst>
  </p:cSld>
  <p:clrMapOvr>
    <a:masterClrMapping/>
  </p:clrMapOvr>
  <p:transition spd="slow">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1 Título">
            <a:extLst>
              <a:ext uri="{FF2B5EF4-FFF2-40B4-BE49-F238E27FC236}">
                <a16:creationId xmlns:a16="http://schemas.microsoft.com/office/drawing/2014/main" id="{C85AC819-7F69-488E-BFE0-3C7BA2EA21BE}"/>
              </a:ext>
            </a:extLst>
          </p:cNvPr>
          <p:cNvSpPr>
            <a:spLocks noGrp="1"/>
          </p:cNvSpPr>
          <p:nvPr>
            <p:ph type="ctrTitle"/>
          </p:nvPr>
        </p:nvSpPr>
        <p:spPr>
          <a:xfrm>
            <a:off x="1931525" y="2887837"/>
            <a:ext cx="8569325" cy="1470025"/>
          </a:xfrm>
        </p:spPr>
        <p:txBody>
          <a:bodyPr>
            <a:normAutofit fontScale="90000"/>
          </a:bodyPr>
          <a:lstStyle/>
          <a:p>
            <a:pPr eaLnBrk="1" hangingPunct="1"/>
            <a:r>
              <a:rPr lang="es-UY" altLang="es-ES" sz="4000" dirty="0">
                <a:latin typeface="Arial" panose="020B0604020202020204" pitchFamily="34" charset="0"/>
                <a:cs typeface="Arial" panose="020B0604020202020204" pitchFamily="34" charset="0"/>
              </a:rPr>
              <a:t>Desarrollar un hobby o afición</a:t>
            </a:r>
            <a:br>
              <a:rPr lang="es-UY" altLang="es-ES" dirty="0"/>
            </a:br>
            <a:br>
              <a:rPr lang="es-UY" altLang="es-ES" sz="3200" dirty="0"/>
            </a:br>
            <a:r>
              <a:rPr lang="es-UY" altLang="es-ES" sz="3200" dirty="0">
                <a:latin typeface="Arial" panose="020B0604020202020204" pitchFamily="34" charset="0"/>
                <a:cs typeface="Arial" panose="020B0604020202020204" pitchFamily="34" charset="0"/>
              </a:rPr>
              <a:t>Nos «saca» de la rutina y de las « cargas» y nos despeja de nuestra  labor, permitiendo un cambio renovador y saludable.</a:t>
            </a:r>
            <a:br>
              <a:rPr lang="es-UY" altLang="es-ES" sz="3200" dirty="0">
                <a:latin typeface="Arial" panose="020B0604020202020204" pitchFamily="34" charset="0"/>
                <a:cs typeface="Arial" panose="020B0604020202020204" pitchFamily="34" charset="0"/>
              </a:rPr>
            </a:br>
            <a:r>
              <a:rPr lang="es-UY" altLang="es-ES" sz="3200" dirty="0">
                <a:latin typeface="Arial" panose="020B0604020202020204" pitchFamily="34" charset="0"/>
                <a:cs typeface="Arial" panose="020B0604020202020204" pitchFamily="34" charset="0"/>
              </a:rPr>
              <a:t>¿ Qué le gustaría hacer? ¿ o ver? o escuchar o coleccionar o buscar…….etc.</a:t>
            </a:r>
            <a:br>
              <a:rPr lang="es-UY" altLang="es-ES" sz="3200" dirty="0">
                <a:latin typeface="Arial" panose="020B0604020202020204" pitchFamily="34" charset="0"/>
                <a:cs typeface="Arial" panose="020B0604020202020204" pitchFamily="34" charset="0"/>
              </a:rPr>
            </a:br>
            <a:r>
              <a:rPr lang="es-UY" altLang="es-ES" sz="3200" dirty="0">
                <a:latin typeface="Arial" panose="020B0604020202020204" pitchFamily="34" charset="0"/>
                <a:cs typeface="Arial" panose="020B0604020202020204" pitchFamily="34" charset="0"/>
              </a:rPr>
              <a:t> Hágalo por su salud! En su </a:t>
            </a:r>
            <a:r>
              <a:rPr lang="es-UY" altLang="es-ES" sz="3200" dirty="0" err="1">
                <a:latin typeface="Arial" panose="020B0604020202020204" pitchFamily="34" charset="0"/>
                <a:cs typeface="Arial" panose="020B0604020202020204" pitchFamily="34" charset="0"/>
              </a:rPr>
              <a:t>dia</a:t>
            </a:r>
            <a:r>
              <a:rPr lang="es-UY" altLang="es-ES" sz="3200" dirty="0">
                <a:latin typeface="Arial" panose="020B0604020202020204" pitchFamily="34" charset="0"/>
                <a:cs typeface="Arial" panose="020B0604020202020204" pitchFamily="34" charset="0"/>
              </a:rPr>
              <a:t> de descanso!</a:t>
            </a:r>
          </a:p>
        </p:txBody>
      </p:sp>
    </p:spTree>
  </p:cSld>
  <p:clrMapOvr>
    <a:masterClrMapping/>
  </p:clrMapOvr>
  <p:transition spd="slow">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a:extLst>
              <a:ext uri="{FF2B5EF4-FFF2-40B4-BE49-F238E27FC236}">
                <a16:creationId xmlns:a16="http://schemas.microsoft.com/office/drawing/2014/main" id="{F716F37B-1B9B-4F89-AEA4-65D7FD7E472D}"/>
              </a:ext>
            </a:extLst>
          </p:cNvPr>
          <p:cNvSpPr>
            <a:spLocks noGrp="1"/>
          </p:cNvSpPr>
          <p:nvPr>
            <p:ph type="subTitle" idx="1"/>
          </p:nvPr>
        </p:nvSpPr>
        <p:spPr>
          <a:xfrm>
            <a:off x="1720515" y="428877"/>
            <a:ext cx="9128961" cy="5233987"/>
          </a:xfrm>
        </p:spPr>
        <p:txBody>
          <a:bodyPr/>
          <a:lstStyle/>
          <a:p>
            <a:pPr algn="l" eaLnBrk="1" hangingPunct="1">
              <a:buClr>
                <a:srgbClr val="86D1EC"/>
              </a:buClr>
              <a:buSzPct val="90000"/>
              <a:defRPr/>
            </a:pPr>
            <a:r>
              <a:rPr lang="en-US" sz="3200" b="1" kern="0" dirty="0">
                <a:solidFill>
                  <a:schemeClr val="tx1"/>
                </a:solidFill>
                <a:effectLst>
                  <a:outerShdw blurRad="38100" dist="38100" dir="2700000" algn="tl">
                    <a:srgbClr val="000000"/>
                  </a:outerShdw>
                </a:effectLst>
                <a:latin typeface="Arial"/>
                <a:cs typeface="Arial"/>
              </a:rPr>
              <a:t>      </a:t>
            </a:r>
            <a:r>
              <a:rPr lang="en-US" sz="3200" kern="0" dirty="0">
                <a:solidFill>
                  <a:schemeClr val="tx1"/>
                </a:solidFill>
                <a:effectLst>
                  <a:outerShdw blurRad="38100" dist="38100" dir="2700000" algn="tl">
                    <a:srgbClr val="000000"/>
                  </a:outerShdw>
                </a:effectLst>
                <a:latin typeface="Arial"/>
                <a:cs typeface="Arial"/>
              </a:rPr>
              <a:t>CUIDADO PSICOLOGICO</a:t>
            </a:r>
          </a:p>
          <a:p>
            <a:pPr algn="l" eaLnBrk="1" hangingPunct="1">
              <a:buClr>
                <a:srgbClr val="86D1EC"/>
              </a:buClr>
              <a:buSzPct val="90000"/>
              <a:defRPr/>
            </a:pPr>
            <a:endParaRPr lang="en-US" kern="0" dirty="0">
              <a:solidFill>
                <a:schemeClr val="tx1"/>
              </a:solidFill>
              <a:effectLst>
                <a:outerShdw blurRad="38100" dist="38100" dir="2700000" algn="tl">
                  <a:srgbClr val="000000"/>
                </a:outerShdw>
              </a:effectLst>
              <a:latin typeface="Arial"/>
              <a:cs typeface="Arial"/>
            </a:endParaRPr>
          </a:p>
          <a:p>
            <a:pPr>
              <a:buClr>
                <a:srgbClr val="86D1EC"/>
              </a:buClr>
              <a:buSzPct val="90000"/>
              <a:defRPr/>
            </a:pPr>
            <a:r>
              <a:rPr lang="en-US" sz="3200" kern="0" dirty="0" err="1">
                <a:solidFill>
                  <a:prstClr val="black"/>
                </a:solidFill>
                <a:effectLst>
                  <a:outerShdw blurRad="38100" dist="38100" dir="2700000" algn="tl">
                    <a:srgbClr val="000000"/>
                  </a:outerShdw>
                </a:effectLst>
                <a:latin typeface="Arial" panose="020B0604020202020204" pitchFamily="34" charset="0"/>
                <a:cs typeface="Arial" panose="020B0604020202020204" pitchFamily="34" charset="0"/>
              </a:rPr>
              <a:t>Cuidar</a:t>
            </a:r>
            <a:r>
              <a:rPr lang="en-US" sz="3200" kern="0" dirty="0">
                <a:solidFill>
                  <a:prstClr val="black"/>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sz="3200" kern="0" dirty="0" err="1">
                <a:solidFill>
                  <a:prstClr val="black"/>
                </a:solidFill>
                <a:effectLst>
                  <a:outerShdw blurRad="38100" dist="38100" dir="2700000" algn="tl">
                    <a:srgbClr val="000000"/>
                  </a:outerShdw>
                </a:effectLst>
                <a:latin typeface="Arial" panose="020B0604020202020204" pitchFamily="34" charset="0"/>
                <a:cs typeface="Arial" panose="020B0604020202020204" pitchFamily="34" charset="0"/>
              </a:rPr>
              <a:t>nuestras</a:t>
            </a:r>
            <a:r>
              <a:rPr lang="en-US" sz="3200" kern="0" dirty="0">
                <a:solidFill>
                  <a:prstClr val="black"/>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sz="3200" kern="0" dirty="0" err="1">
                <a:solidFill>
                  <a:prstClr val="black"/>
                </a:solidFill>
                <a:effectLst>
                  <a:outerShdw blurRad="38100" dist="38100" dir="2700000" algn="tl">
                    <a:srgbClr val="000000"/>
                  </a:outerShdw>
                </a:effectLst>
                <a:latin typeface="Arial" panose="020B0604020202020204" pitchFamily="34" charset="0"/>
                <a:cs typeface="Arial" panose="020B0604020202020204" pitchFamily="34" charset="0"/>
              </a:rPr>
              <a:t>actitudes</a:t>
            </a:r>
            <a:r>
              <a:rPr lang="en-US" sz="3200" kern="0" dirty="0">
                <a:solidFill>
                  <a:prstClr val="black"/>
                </a:solidFill>
                <a:effectLst>
                  <a:outerShdw blurRad="38100" dist="38100" dir="2700000" algn="tl">
                    <a:srgbClr val="000000"/>
                  </a:outerShdw>
                </a:effectLst>
                <a:latin typeface="Arial" panose="020B0604020202020204" pitchFamily="34" charset="0"/>
                <a:cs typeface="Arial" panose="020B0604020202020204" pitchFamily="34" charset="0"/>
              </a:rPr>
              <a:t> y </a:t>
            </a:r>
            <a:r>
              <a:rPr lang="en-US" sz="3200" kern="0" dirty="0" err="1">
                <a:solidFill>
                  <a:prstClr val="black"/>
                </a:solidFill>
                <a:effectLst>
                  <a:outerShdw blurRad="38100" dist="38100" dir="2700000" algn="tl">
                    <a:srgbClr val="000000"/>
                  </a:outerShdw>
                </a:effectLst>
                <a:latin typeface="Arial" panose="020B0604020202020204" pitchFamily="34" charset="0"/>
                <a:cs typeface="Arial" panose="020B0604020202020204" pitchFamily="34" charset="0"/>
              </a:rPr>
              <a:t>pensamientos</a:t>
            </a:r>
            <a:r>
              <a:rPr lang="en-US" sz="3200" kern="0" dirty="0">
                <a:solidFill>
                  <a:prstClr val="black"/>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sz="3200" kern="0" dirty="0" err="1">
                <a:solidFill>
                  <a:prstClr val="black"/>
                </a:solidFill>
                <a:effectLst>
                  <a:outerShdw blurRad="38100" dist="38100" dir="2700000" algn="tl">
                    <a:srgbClr val="000000"/>
                  </a:outerShdw>
                </a:effectLst>
                <a:latin typeface="Arial" panose="020B0604020202020204" pitchFamily="34" charset="0"/>
                <a:cs typeface="Arial" panose="020B0604020202020204" pitchFamily="34" charset="0"/>
              </a:rPr>
              <a:t>negativos</a:t>
            </a:r>
            <a:r>
              <a:rPr lang="en-US" sz="3200" kern="0" dirty="0">
                <a:solidFill>
                  <a:prstClr val="black"/>
                </a:solidFill>
                <a:effectLst>
                  <a:outerShdw blurRad="38100" dist="38100" dir="2700000" algn="tl">
                    <a:srgbClr val="000000"/>
                  </a:outerShdw>
                </a:effectLst>
                <a:latin typeface="Arial" panose="020B0604020202020204" pitchFamily="34" charset="0"/>
                <a:cs typeface="Arial" panose="020B0604020202020204" pitchFamily="34" charset="0"/>
              </a:rPr>
              <a:t>   ( </a:t>
            </a:r>
            <a:r>
              <a:rPr lang="en-US" sz="3200" kern="0" dirty="0" err="1">
                <a:solidFill>
                  <a:prstClr val="black"/>
                </a:solidFill>
                <a:effectLst>
                  <a:outerShdw blurRad="38100" dist="38100" dir="2700000" algn="tl">
                    <a:srgbClr val="000000"/>
                  </a:outerShdw>
                </a:effectLst>
                <a:latin typeface="Arial" panose="020B0604020202020204" pitchFamily="34" charset="0"/>
                <a:cs typeface="Arial" panose="020B0604020202020204" pitchFamily="34" charset="0"/>
              </a:rPr>
              <a:t>Ej</a:t>
            </a:r>
            <a:r>
              <a:rPr lang="en-US" sz="3200" kern="0" dirty="0">
                <a:solidFill>
                  <a:prstClr val="black"/>
                </a:solidFill>
                <a:effectLst>
                  <a:outerShdw blurRad="38100" dist="38100" dir="2700000" algn="tl">
                    <a:srgbClr val="000000"/>
                  </a:outerShdw>
                </a:effectLst>
                <a:latin typeface="Arial" panose="020B0604020202020204" pitchFamily="34" charset="0"/>
                <a:cs typeface="Arial" panose="020B0604020202020204" pitchFamily="34" charset="0"/>
              </a:rPr>
              <a:t>. 10 de los 12 </a:t>
            </a:r>
            <a:r>
              <a:rPr lang="en-US" sz="3200" kern="0" dirty="0" err="1">
                <a:solidFill>
                  <a:prstClr val="black"/>
                </a:solidFill>
                <a:effectLst>
                  <a:outerShdw blurRad="38100" dist="38100" dir="2700000" algn="tl">
                    <a:srgbClr val="000000"/>
                  </a:outerShdw>
                </a:effectLst>
                <a:latin typeface="Arial" panose="020B0604020202020204" pitchFamily="34" charset="0"/>
                <a:cs typeface="Arial" panose="020B0604020202020204" pitchFamily="34" charset="0"/>
              </a:rPr>
              <a:t>espias</a:t>
            </a:r>
            <a:r>
              <a:rPr lang="en-US" sz="3200" kern="0" dirty="0">
                <a:solidFill>
                  <a:prstClr val="black"/>
                </a:solidFill>
                <a:effectLst>
                  <a:outerShdw blurRad="38100" dist="38100" dir="2700000" algn="tl">
                    <a:srgbClr val="000000"/>
                  </a:outerShdw>
                </a:effectLst>
                <a:latin typeface="Arial" panose="020B0604020202020204" pitchFamily="34" charset="0"/>
                <a:cs typeface="Arial" panose="020B0604020202020204" pitchFamily="34" charset="0"/>
              </a:rPr>
              <a:t>)</a:t>
            </a:r>
            <a:endParaRPr lang="es-UY" sz="3200" dirty="0">
              <a:solidFill>
                <a:prstClr val="black">
                  <a:tint val="75000"/>
                </a:prstClr>
              </a:solidFill>
              <a:latin typeface="Arial" panose="020B0604020202020204" pitchFamily="34" charset="0"/>
              <a:ea typeface="Calibri"/>
              <a:cs typeface="Arial" panose="020B0604020202020204" pitchFamily="34" charset="0"/>
            </a:endParaRPr>
          </a:p>
          <a:p>
            <a:pPr>
              <a:buClr>
                <a:srgbClr val="86D1EC"/>
              </a:buClr>
              <a:buSzPct val="90000"/>
              <a:defRPr/>
            </a:pPr>
            <a:r>
              <a:rPr lang="en-US" sz="3200" kern="0" dirty="0" err="1">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Nivel</a:t>
            </a:r>
            <a:r>
              <a:rPr lang="en-US" sz="3200" kern="0" dirty="0">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 de </a:t>
            </a:r>
            <a:r>
              <a:rPr lang="en-US" sz="3200" kern="0" dirty="0" err="1">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autoestima</a:t>
            </a:r>
            <a:endParaRPr lang="en-US" sz="3200" kern="0" dirty="0">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endParaRPr>
          </a:p>
          <a:p>
            <a:pPr>
              <a:buClr>
                <a:srgbClr val="86D1EC"/>
              </a:buClr>
              <a:buSzPct val="90000"/>
              <a:defRPr/>
            </a:pPr>
            <a:r>
              <a:rPr lang="en-US" sz="3200" kern="0" dirty="0" err="1">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Vigilar</a:t>
            </a:r>
            <a:r>
              <a:rPr lang="en-US" sz="3200" kern="0" dirty="0">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 el </a:t>
            </a:r>
            <a:r>
              <a:rPr lang="en-US" sz="3200" kern="0" dirty="0" err="1">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estado</a:t>
            </a:r>
            <a:r>
              <a:rPr lang="en-US" sz="3200" kern="0" dirty="0">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 de </a:t>
            </a:r>
            <a:r>
              <a:rPr lang="en-US" sz="3200" kern="0" dirty="0" err="1">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ánimo</a:t>
            </a:r>
            <a:r>
              <a:rPr lang="en-US" sz="3200" kern="0" dirty="0">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 DEPRESION</a:t>
            </a:r>
          </a:p>
          <a:p>
            <a:pPr>
              <a:buClr>
                <a:srgbClr val="86D1EC"/>
              </a:buClr>
              <a:buSzPct val="90000"/>
              <a:defRPr/>
            </a:pPr>
            <a:r>
              <a:rPr lang="en-US" sz="3200" kern="0" dirty="0" err="1">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Controlar</a:t>
            </a:r>
            <a:r>
              <a:rPr lang="en-US" sz="3200" kern="0" dirty="0">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 el </a:t>
            </a:r>
            <a:r>
              <a:rPr lang="en-US" sz="3200" kern="0" dirty="0" err="1">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nivel</a:t>
            </a:r>
            <a:r>
              <a:rPr lang="en-US" sz="3200" kern="0" dirty="0">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 de </a:t>
            </a:r>
            <a:r>
              <a:rPr lang="en-US" sz="3200" kern="0" dirty="0" err="1">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rPr>
              <a:t>Estres</a:t>
            </a:r>
            <a:endParaRPr lang="en-US" sz="3200" kern="0" dirty="0">
              <a:solidFill>
                <a:schemeClr val="tx1"/>
              </a:solidFill>
              <a:effectLst>
                <a:outerShdw blurRad="38100" dist="38100" dir="2700000" algn="tl">
                  <a:srgbClr val="000000"/>
                </a:outerShdw>
              </a:effectLst>
              <a:latin typeface="Arial" panose="020B0604020202020204" pitchFamily="34" charset="0"/>
              <a:cs typeface="Arial" panose="020B0604020202020204" pitchFamily="34" charset="0"/>
            </a:endParaRPr>
          </a:p>
          <a:p>
            <a:pPr marL="342900" indent="-342900">
              <a:lnSpc>
                <a:spcPct val="90000"/>
              </a:lnSpc>
              <a:buClr>
                <a:srgbClr val="86D1EC"/>
              </a:buClr>
              <a:buSzPct val="90000"/>
              <a:defRPr/>
            </a:pPr>
            <a:endParaRPr lang="es-UY" dirty="0">
              <a:ea typeface="Calibri"/>
              <a:cs typeface="Times New Roman"/>
            </a:endParaRPr>
          </a:p>
        </p:txBody>
      </p:sp>
    </p:spTree>
    <p:extLst>
      <p:ext uri="{BB962C8B-B14F-4D97-AF65-F5344CB8AC3E}">
        <p14:creationId xmlns:p14="http://schemas.microsoft.com/office/powerpoint/2010/main" val="2136806094"/>
      </p:ext>
    </p:extLst>
  </p:cSld>
  <p:clrMapOvr>
    <a:masterClrMapping/>
  </p:clrMapOvr>
  <p:transition spd="slow">
    <p:fade/>
  </p:transition>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43468" y="643467"/>
            <a:ext cx="4804064" cy="5571065"/>
          </a:xfrm>
        </p:spPr>
        <p:txBody>
          <a:bodyPr>
            <a:normAutofit/>
          </a:bodyPr>
          <a:lstStyle/>
          <a:p>
            <a:r>
              <a:rPr lang="es-UY" sz="3600" dirty="0">
                <a:latin typeface="Merriweather"/>
              </a:rPr>
              <a:t>E</a:t>
            </a:r>
            <a:r>
              <a:rPr lang="es-UY" sz="3600" b="0" i="0" dirty="0">
                <a:effectLst/>
                <a:latin typeface="Merriweather"/>
              </a:rPr>
              <a:t>star pendientes de cualquier síntoma emocional</a:t>
            </a:r>
            <a:endParaRPr lang="es-UY" sz="3600" dirty="0"/>
          </a:p>
        </p:txBody>
      </p:sp>
      <p:sp>
        <p:nvSpPr>
          <p:cNvPr id="3" name="Marcador de contenido 2"/>
          <p:cNvSpPr>
            <a:spLocks noGrp="1"/>
          </p:cNvSpPr>
          <p:nvPr>
            <p:ph idx="1"/>
          </p:nvPr>
        </p:nvSpPr>
        <p:spPr>
          <a:xfrm>
            <a:off x="6090998" y="643467"/>
            <a:ext cx="5457533" cy="5571065"/>
          </a:xfrm>
        </p:spPr>
        <p:txBody>
          <a:bodyPr anchor="ctr">
            <a:normAutofit/>
          </a:bodyPr>
          <a:lstStyle/>
          <a:p>
            <a:r>
              <a:rPr lang="es-UY" sz="3200" b="1" i="0" dirty="0">
                <a:effectLst/>
                <a:latin typeface="Merriweather"/>
              </a:rPr>
              <a:t>Monitorear nuestro estado emocional </a:t>
            </a:r>
          </a:p>
          <a:p>
            <a:r>
              <a:rPr lang="es-UY" sz="3200" b="0" i="0" dirty="0">
                <a:effectLst/>
                <a:latin typeface="Merriweather"/>
              </a:rPr>
              <a:t>irritabilidad, no dormir bien, estrés, ansiedades, tristeza, falta de motivación, etc.</a:t>
            </a:r>
            <a:endParaRPr lang="es-UY" sz="20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1 Título">
            <a:extLst>
              <a:ext uri="{FF2B5EF4-FFF2-40B4-BE49-F238E27FC236}">
                <a16:creationId xmlns:a16="http://schemas.microsoft.com/office/drawing/2014/main" id="{79F25E37-83B0-43AA-88A6-E3A22B43AB2C}"/>
              </a:ext>
            </a:extLst>
          </p:cNvPr>
          <p:cNvSpPr>
            <a:spLocks noGrp="1"/>
          </p:cNvSpPr>
          <p:nvPr>
            <p:ph type="ctrTitle"/>
          </p:nvPr>
        </p:nvSpPr>
        <p:spPr>
          <a:xfrm>
            <a:off x="3561347" y="2364708"/>
            <a:ext cx="14646442" cy="1470025"/>
          </a:xfrm>
        </p:spPr>
        <p:txBody>
          <a:bodyPr>
            <a:normAutofit/>
          </a:bodyPr>
          <a:lstStyle/>
          <a:p>
            <a:pPr eaLnBrk="1" hangingPunct="1"/>
            <a:r>
              <a:rPr lang="es-UY" altLang="es-ES" sz="3600" dirty="0">
                <a:latin typeface="Arial" panose="020B0604020202020204" pitchFamily="34" charset="0"/>
                <a:cs typeface="Arial" panose="020B0604020202020204" pitchFamily="34" charset="0"/>
              </a:rPr>
              <a:t>El Cuidado del Vínculo </a:t>
            </a:r>
            <a:br>
              <a:rPr lang="es-UY" altLang="es-ES" sz="3600" dirty="0">
                <a:latin typeface="Arial" panose="020B0604020202020204" pitchFamily="34" charset="0"/>
                <a:cs typeface="Arial" panose="020B0604020202020204" pitchFamily="34" charset="0"/>
              </a:rPr>
            </a:br>
            <a:r>
              <a:rPr lang="es-UY" altLang="es-ES" sz="3600" dirty="0">
                <a:latin typeface="Arial" panose="020B0604020202020204" pitchFamily="34" charset="0"/>
                <a:cs typeface="Arial" panose="020B0604020202020204" pitchFamily="34" charset="0"/>
              </a:rPr>
              <a:t> conyugal y familiar</a:t>
            </a:r>
          </a:p>
        </p:txBody>
      </p:sp>
    </p:spTree>
    <p:extLst>
      <p:ext uri="{BB962C8B-B14F-4D97-AF65-F5344CB8AC3E}">
        <p14:creationId xmlns:p14="http://schemas.microsoft.com/office/powerpoint/2010/main" val="4129076320"/>
      </p:ext>
    </p:extLst>
  </p:cSld>
  <p:clrMapOvr>
    <a:masterClrMapping/>
  </p:clrMapOvr>
  <p:transition spd="slow">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52014" y="755218"/>
            <a:ext cx="8911687" cy="1280890"/>
          </a:xfrm>
        </p:spPr>
        <p:txBody>
          <a:bodyPr>
            <a:noAutofit/>
          </a:bodyPr>
          <a:lstStyle/>
          <a:p>
            <a:pPr algn="ctr"/>
            <a:r>
              <a:rPr lang="es-UY" sz="4000" dirty="0">
                <a:solidFill>
                  <a:schemeClr val="tx1"/>
                </a:solidFill>
                <a:latin typeface="Arial" panose="020B0604020202020204" pitchFamily="34" charset="0"/>
                <a:cs typeface="Arial" panose="020B0604020202020204" pitchFamily="34" charset="0"/>
              </a:rPr>
              <a:t>Cuidar y enriquecer nuestra vida conyugal y familiar</a:t>
            </a:r>
            <a:br>
              <a:rPr lang="es-UY" sz="4000" dirty="0">
                <a:solidFill>
                  <a:schemeClr val="tx1"/>
                </a:solidFill>
                <a:latin typeface="Arial" panose="020B0604020202020204" pitchFamily="34" charset="0"/>
                <a:cs typeface="Arial" panose="020B0604020202020204" pitchFamily="34" charset="0"/>
              </a:rPr>
            </a:br>
            <a:br>
              <a:rPr lang="es-UY" sz="4000" dirty="0">
                <a:solidFill>
                  <a:schemeClr val="tx1"/>
                </a:solidFill>
                <a:latin typeface="Arial" panose="020B0604020202020204" pitchFamily="34" charset="0"/>
                <a:cs typeface="Arial" panose="020B0604020202020204" pitchFamily="34" charset="0"/>
              </a:rPr>
            </a:br>
            <a:r>
              <a:rPr lang="es-UY" sz="4000" dirty="0">
                <a:solidFill>
                  <a:schemeClr val="tx1"/>
                </a:solidFill>
                <a:latin typeface="Arial" panose="020B0604020202020204" pitchFamily="34" charset="0"/>
                <a:cs typeface="Arial" panose="020B0604020202020204" pitchFamily="34" charset="0"/>
              </a:rPr>
              <a:t>Recordar que el  ministerio y el lugar donde servimos puede cambiar,  la vida conyugal y familiar no cambia!</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2E239E-E6A4-4422-A7EC-B41540649A80}"/>
              </a:ext>
            </a:extLst>
          </p:cNvPr>
          <p:cNvSpPr>
            <a:spLocks noGrp="1"/>
          </p:cNvSpPr>
          <p:nvPr>
            <p:ph type="title"/>
          </p:nvPr>
        </p:nvSpPr>
        <p:spPr/>
        <p:txBody>
          <a:bodyPr/>
          <a:lstStyle/>
          <a:p>
            <a:r>
              <a:rPr lang="es-UY" dirty="0">
                <a:latin typeface="Arial" panose="020B0604020202020204" pitchFamily="34" charset="0"/>
                <a:cs typeface="Arial" panose="020B0604020202020204" pitchFamily="34" charset="0"/>
              </a:rPr>
              <a:t>Cuidar mi relación conyugal </a:t>
            </a:r>
          </a:p>
        </p:txBody>
      </p:sp>
      <p:sp>
        <p:nvSpPr>
          <p:cNvPr id="3" name="Marcador de contenido 2">
            <a:extLst>
              <a:ext uri="{FF2B5EF4-FFF2-40B4-BE49-F238E27FC236}">
                <a16:creationId xmlns:a16="http://schemas.microsoft.com/office/drawing/2014/main" id="{0F02A67C-746B-4D17-9C0F-3445C4A4CFA3}"/>
              </a:ext>
            </a:extLst>
          </p:cNvPr>
          <p:cNvSpPr>
            <a:spLocks noGrp="1"/>
          </p:cNvSpPr>
          <p:nvPr>
            <p:ph idx="1"/>
          </p:nvPr>
        </p:nvSpPr>
        <p:spPr/>
        <p:txBody>
          <a:bodyPr/>
          <a:lstStyle/>
          <a:p>
            <a:r>
              <a:rPr lang="es-UY" sz="2800" dirty="0">
                <a:latin typeface="Arial" panose="020B0604020202020204" pitchFamily="34" charset="0"/>
                <a:cs typeface="Arial" panose="020B0604020202020204" pitchFamily="34" charset="0"/>
              </a:rPr>
              <a:t>Tiempo para la vida conyugal y familiar, ( salidas, encuentros con la familia, paseos, </a:t>
            </a:r>
            <a:r>
              <a:rPr lang="es-UY" sz="2800" dirty="0" err="1">
                <a:latin typeface="Arial" panose="020B0604020202020204" pitchFamily="34" charset="0"/>
                <a:cs typeface="Arial" panose="020B0604020202020204" pitchFamily="34" charset="0"/>
              </a:rPr>
              <a:t>etc</a:t>
            </a:r>
            <a:r>
              <a:rPr lang="es-UY" sz="2800" dirty="0">
                <a:latin typeface="Arial" panose="020B0604020202020204" pitchFamily="34" charset="0"/>
                <a:cs typeface="Arial" panose="020B0604020202020204" pitchFamily="34" charset="0"/>
              </a:rPr>
              <a:t>)</a:t>
            </a:r>
          </a:p>
          <a:p>
            <a:endParaRPr lang="es-UY" sz="2800" dirty="0">
              <a:latin typeface="Arial" panose="020B0604020202020204" pitchFamily="34" charset="0"/>
              <a:cs typeface="Arial" panose="020B0604020202020204" pitchFamily="34" charset="0"/>
            </a:endParaRPr>
          </a:p>
          <a:p>
            <a:r>
              <a:rPr lang="es-UY" sz="2800" dirty="0">
                <a:latin typeface="Arial" panose="020B0604020202020204" pitchFamily="34" charset="0"/>
                <a:cs typeface="Arial" panose="020B0604020202020204" pitchFamily="34" charset="0"/>
              </a:rPr>
              <a:t>Priorizar mi relación conyugal </a:t>
            </a:r>
          </a:p>
          <a:p>
            <a:endParaRPr lang="es-UY" sz="2800" dirty="0">
              <a:latin typeface="Arial" panose="020B0604020202020204" pitchFamily="34" charset="0"/>
              <a:cs typeface="Arial" panose="020B0604020202020204" pitchFamily="34" charset="0"/>
            </a:endParaRPr>
          </a:p>
          <a:p>
            <a:r>
              <a:rPr lang="es-UY" sz="2800" dirty="0">
                <a:latin typeface="Arial" panose="020B0604020202020204" pitchFamily="34" charset="0"/>
                <a:cs typeface="Arial" panose="020B0604020202020204" pitchFamily="34" charset="0"/>
              </a:rPr>
              <a:t>No descuidar la intimidad conyugal y la sexualidad.</a:t>
            </a:r>
          </a:p>
          <a:p>
            <a:endParaRPr lang="es-UY" dirty="0"/>
          </a:p>
        </p:txBody>
      </p:sp>
    </p:spTree>
    <p:extLst>
      <p:ext uri="{BB962C8B-B14F-4D97-AF65-F5344CB8AC3E}">
        <p14:creationId xmlns:p14="http://schemas.microsoft.com/office/powerpoint/2010/main" val="1883343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497496" y="836613"/>
            <a:ext cx="10416208" cy="5603943"/>
          </a:xfrm>
        </p:spPr>
        <p:txBody>
          <a:bodyPr>
            <a:normAutofit/>
          </a:bodyPr>
          <a:lstStyle/>
          <a:p>
            <a:pPr algn="l">
              <a:spcBef>
                <a:spcPts val="0"/>
              </a:spcBef>
              <a:spcAft>
                <a:spcPts val="0"/>
              </a:spcAft>
              <a:buFont typeface="Arial" panose="020B0604020202020204"/>
              <a:buChar char="•"/>
              <a:defRPr/>
            </a:pPr>
            <a:endParaRPr lang="es-UY" sz="2000" b="1" dirty="0"/>
          </a:p>
          <a:p>
            <a:pPr algn="l">
              <a:spcBef>
                <a:spcPts val="0"/>
              </a:spcBef>
              <a:spcAft>
                <a:spcPts val="0"/>
              </a:spcAft>
              <a:buFont typeface="Arial" panose="020B0604020202020204"/>
              <a:buChar char="•"/>
              <a:defRPr/>
            </a:pPr>
            <a:endParaRPr lang="es-UY" sz="2000" b="1" dirty="0"/>
          </a:p>
          <a:p>
            <a:pPr algn="l">
              <a:spcBef>
                <a:spcPts val="0"/>
              </a:spcBef>
              <a:spcAft>
                <a:spcPts val="0"/>
              </a:spcAft>
              <a:buFont typeface="Arial" panose="020B0604020202020204"/>
              <a:buChar char="•"/>
              <a:defRPr/>
            </a:pPr>
            <a:r>
              <a:rPr lang="es-UY" sz="2400" b="1" dirty="0">
                <a:solidFill>
                  <a:schemeClr val="tx1"/>
                </a:solidFill>
              </a:rPr>
              <a:t>50% de los pastores podrían dejar el ministerio si pudieran, pero no tienen otra manera de obtener sus ingresos para vivir.</a:t>
            </a:r>
          </a:p>
          <a:p>
            <a:pPr algn="l">
              <a:spcBef>
                <a:spcPts val="0"/>
              </a:spcBef>
              <a:spcAft>
                <a:spcPts val="0"/>
              </a:spcAft>
              <a:buFont typeface="Arial" panose="020B0604020202020204"/>
              <a:buChar char="•"/>
              <a:defRPr/>
            </a:pPr>
            <a:endParaRPr lang="es-UY" sz="2400" b="1" dirty="0">
              <a:solidFill>
                <a:schemeClr val="tx1"/>
              </a:solidFill>
              <a:latin typeface="Arial" panose="020B0604020202020204"/>
            </a:endParaRPr>
          </a:p>
          <a:p>
            <a:pPr algn="l">
              <a:spcBef>
                <a:spcPts val="0"/>
              </a:spcBef>
              <a:spcAft>
                <a:spcPts val="0"/>
              </a:spcAft>
              <a:buFont typeface="Arial" panose="020B0604020202020204"/>
              <a:buChar char="•"/>
              <a:defRPr/>
            </a:pPr>
            <a:endParaRPr lang="es-UY" sz="2400" b="1" dirty="0">
              <a:solidFill>
                <a:schemeClr val="tx1"/>
              </a:solidFill>
              <a:latin typeface="Arial" panose="020B0604020202020204"/>
            </a:endParaRPr>
          </a:p>
          <a:p>
            <a:pPr algn="l">
              <a:spcBef>
                <a:spcPts val="0"/>
              </a:spcBef>
              <a:spcAft>
                <a:spcPts val="0"/>
              </a:spcAft>
              <a:buFont typeface="Arial" panose="020B0604020202020204"/>
              <a:buChar char="•"/>
              <a:defRPr/>
            </a:pPr>
            <a:r>
              <a:rPr lang="es-UY" sz="2400" b="1" dirty="0">
                <a:solidFill>
                  <a:schemeClr val="tx1"/>
                </a:solidFill>
              </a:rPr>
              <a:t>50% de quienes  deciden servir a tiempo completo en el ministerio lo abandonan dentro de los cinco años siguientes.</a:t>
            </a:r>
          </a:p>
          <a:p>
            <a:pPr algn="l">
              <a:spcBef>
                <a:spcPts val="0"/>
              </a:spcBef>
              <a:spcAft>
                <a:spcPts val="0"/>
              </a:spcAft>
              <a:buFont typeface="Arial" panose="020B0604020202020204"/>
              <a:buChar char="•"/>
              <a:defRPr/>
            </a:pPr>
            <a:endParaRPr lang="es-UY" sz="2400" b="1" dirty="0">
              <a:solidFill>
                <a:schemeClr val="tx1"/>
              </a:solidFill>
              <a:latin typeface="Arial" panose="020B0604020202020204"/>
            </a:endParaRPr>
          </a:p>
          <a:p>
            <a:pPr algn="l">
              <a:spcBef>
                <a:spcPts val="0"/>
              </a:spcBef>
              <a:spcAft>
                <a:spcPts val="0"/>
              </a:spcAft>
              <a:buFont typeface="Arial" panose="020B0604020202020204"/>
              <a:buChar char="•"/>
              <a:defRPr/>
            </a:pPr>
            <a:endParaRPr lang="es-UY" sz="2400" b="1" dirty="0">
              <a:solidFill>
                <a:schemeClr val="tx1"/>
              </a:solidFill>
              <a:latin typeface="Arial" panose="020B0604020202020204"/>
            </a:endParaRPr>
          </a:p>
          <a:p>
            <a:pPr algn="l">
              <a:spcBef>
                <a:spcPts val="0"/>
              </a:spcBef>
              <a:spcAft>
                <a:spcPts val="0"/>
              </a:spcAft>
              <a:buFont typeface="Arial" panose="020B0604020202020204"/>
              <a:buChar char="•"/>
              <a:defRPr/>
            </a:pPr>
            <a:r>
              <a:rPr lang="es-UY" sz="2400" b="1" dirty="0">
                <a:solidFill>
                  <a:schemeClr val="tx1"/>
                </a:solidFill>
              </a:rPr>
              <a:t>70% de los pastores no tienen un amigo cercano, confidente, o mentor.</a:t>
            </a:r>
            <a:endParaRPr lang="es-UY" sz="2400" b="1" dirty="0">
              <a:solidFill>
                <a:schemeClr val="tx1"/>
              </a:solidFill>
              <a:latin typeface="Arial" panose="020B0604020202020204"/>
            </a:endParaRPr>
          </a:p>
          <a:p>
            <a:pPr marL="457200">
              <a:lnSpc>
                <a:spcPct val="115000"/>
              </a:lnSpc>
              <a:spcAft>
                <a:spcPts val="0"/>
              </a:spcAft>
              <a:defRPr/>
            </a:pPr>
            <a:endParaRPr lang="es-UY" sz="1600" dirty="0">
              <a:ea typeface="Calibri" panose="020F0502020204030204"/>
              <a:cs typeface="Times New Roman" panose="02020603050405020304"/>
            </a:endParaRPr>
          </a:p>
        </p:txBody>
      </p:sp>
    </p:spTree>
    <p:extLst>
      <p:ext uri="{BB962C8B-B14F-4D97-AF65-F5344CB8AC3E}">
        <p14:creationId xmlns:p14="http://schemas.microsoft.com/office/powerpoint/2010/main" val="581917129"/>
      </p:ext>
    </p:extLst>
  </p:cSld>
  <p:clrMapOvr>
    <a:masterClrMapping/>
  </p:clrMapOvr>
  <p:transition spd="slow">
    <p:fade/>
  </p:transition>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350499" y="304194"/>
            <a:ext cx="11380763" cy="4516360"/>
          </a:xfrm>
        </p:spPr>
        <p:txBody>
          <a:bodyPr anchor="t">
            <a:normAutofit/>
          </a:bodyPr>
          <a:lstStyle/>
          <a:p>
            <a:pPr algn="ctr"/>
            <a:r>
              <a:rPr lang="es-UY" sz="3600" b="1" dirty="0"/>
              <a:t>Dar importancia a la comunicación </a:t>
            </a:r>
            <a:br>
              <a:rPr lang="es-UY" sz="3600" b="1" dirty="0"/>
            </a:br>
            <a:r>
              <a:rPr lang="es-UY" sz="3600" b="1" dirty="0"/>
              <a:t>y respetar sus reglas</a:t>
            </a:r>
            <a:r>
              <a:rPr lang="es-UY" sz="3600" dirty="0"/>
              <a:t>.</a:t>
            </a:r>
          </a:p>
        </p:txBody>
      </p:sp>
      <p:sp>
        <p:nvSpPr>
          <p:cNvPr id="3" name="Marcador de contenido 2"/>
          <p:cNvSpPr>
            <a:spLocks noGrp="1"/>
          </p:cNvSpPr>
          <p:nvPr>
            <p:ph idx="1"/>
          </p:nvPr>
        </p:nvSpPr>
        <p:spPr>
          <a:xfrm>
            <a:off x="590843" y="1856317"/>
            <a:ext cx="11828925" cy="4516361"/>
          </a:xfrm>
        </p:spPr>
        <p:txBody>
          <a:bodyPr>
            <a:noAutofit/>
          </a:bodyPr>
          <a:lstStyle/>
          <a:p>
            <a:r>
              <a:rPr lang="es-UY" sz="3200" dirty="0">
                <a:latin typeface="Arial" panose="020B0604020202020204" pitchFamily="34" charset="0"/>
                <a:cs typeface="Arial" panose="020B0604020202020204" pitchFamily="34" charset="0"/>
              </a:rPr>
              <a:t>Atender nuestra comunicación verbal y no verbal ( gestos, actitudes, posturas)</a:t>
            </a:r>
          </a:p>
          <a:p>
            <a:r>
              <a:rPr lang="es-UY" sz="3200" dirty="0">
                <a:latin typeface="Arial" panose="020B0604020202020204" pitchFamily="34" charset="0"/>
                <a:cs typeface="Arial" panose="020B0604020202020204" pitchFamily="34" charset="0"/>
              </a:rPr>
              <a:t>Saber escucharnos</a:t>
            </a:r>
          </a:p>
          <a:p>
            <a:r>
              <a:rPr lang="es-UY" sz="3200" dirty="0">
                <a:latin typeface="Arial" panose="020B0604020202020204" pitchFamily="34" charset="0"/>
                <a:cs typeface="Arial" panose="020B0604020202020204" pitchFamily="34" charset="0"/>
              </a:rPr>
              <a:t>Validar los sentimientos del otro. ( Atender los mensajes y sentimientos del cónyuge. Cómo se siente?</a:t>
            </a:r>
          </a:p>
          <a:p>
            <a:r>
              <a:rPr lang="es-UY" sz="3200" dirty="0">
                <a:latin typeface="Arial" panose="020B0604020202020204" pitchFamily="34" charset="0"/>
                <a:cs typeface="Arial" panose="020B0604020202020204" pitchFamily="34" charset="0"/>
              </a:rPr>
              <a:t>Tener una actitud empática. (Ponerse en el lugar del otro)</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UY" b="1" dirty="0">
                <a:solidFill>
                  <a:schemeClr val="tx1"/>
                </a:solidFill>
              </a:rPr>
              <a:t>Evitar las quejas, resentimientos y amarguras en la familia,  relacionadas con asuntos del ministerio</a:t>
            </a:r>
          </a:p>
        </p:txBody>
      </p:sp>
      <p:sp>
        <p:nvSpPr>
          <p:cNvPr id="3" name="Marcador de contenido 2"/>
          <p:cNvSpPr>
            <a:spLocks noGrp="1"/>
          </p:cNvSpPr>
          <p:nvPr>
            <p:ph idx="1"/>
          </p:nvPr>
        </p:nvSpPr>
        <p:spPr>
          <a:xfrm>
            <a:off x="589547" y="2133600"/>
            <a:ext cx="10915065" cy="3777622"/>
          </a:xfrm>
        </p:spPr>
        <p:txBody>
          <a:bodyPr>
            <a:normAutofit/>
          </a:bodyPr>
          <a:lstStyle/>
          <a:p>
            <a:r>
              <a:rPr lang="es-UY" sz="2800" dirty="0">
                <a:latin typeface="Arial" panose="020B0604020202020204" pitchFamily="34" charset="0"/>
                <a:cs typeface="Arial" panose="020B0604020202020204" pitchFamily="34" charset="0"/>
              </a:rPr>
              <a:t>Nuestras quejas en el ministerio pasan inconscientemente a la vida de  nuestro cónyuge y a nuestros  hijos y dejan su huellas lamentables. </a:t>
            </a:r>
          </a:p>
          <a:p>
            <a:endParaRPr lang="es-UY" sz="2800" dirty="0">
              <a:latin typeface="Arial" panose="020B0604020202020204" pitchFamily="34" charset="0"/>
              <a:cs typeface="Arial" panose="020B0604020202020204" pitchFamily="34" charset="0"/>
            </a:endParaRPr>
          </a:p>
          <a:p>
            <a:r>
              <a:rPr lang="es-UY" sz="2800" dirty="0">
                <a:latin typeface="Arial" panose="020B0604020202020204" pitchFamily="34" charset="0"/>
                <a:cs typeface="Arial" panose="020B0604020202020204" pitchFamily="34" charset="0"/>
              </a:rPr>
              <a:t>   “ Si mi papa se queja lo mejor que puedo  hacer es no seguir las pisadas de mis padres”.</a:t>
            </a:r>
          </a:p>
          <a:p>
            <a:pPr marL="0" indent="0">
              <a:buNone/>
            </a:pPr>
            <a:endParaRPr lang="es-UY" dirty="0"/>
          </a:p>
          <a:p>
            <a:endParaRPr lang="es-UY" dirty="0"/>
          </a:p>
        </p:txBody>
      </p:sp>
    </p:spTree>
    <p:extLst>
      <p:ext uri="{BB962C8B-B14F-4D97-AF65-F5344CB8AC3E}">
        <p14:creationId xmlns:p14="http://schemas.microsoft.com/office/powerpoint/2010/main" val="121255402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01857" y="956603"/>
            <a:ext cx="11240087" cy="5901397"/>
          </a:xfrm>
        </p:spPr>
        <p:txBody>
          <a:bodyPr>
            <a:normAutofit lnSpcReduction="10000"/>
          </a:bodyPr>
          <a:lstStyle/>
          <a:p>
            <a:r>
              <a:rPr lang="es-UY" sz="3200" dirty="0">
                <a:solidFill>
                  <a:schemeClr val="tx1"/>
                </a:solidFill>
                <a:latin typeface="Arial" panose="020B0604020202020204" pitchFamily="34" charset="0"/>
                <a:cs typeface="Arial" panose="020B0604020202020204" pitchFamily="34" charset="0"/>
              </a:rPr>
              <a:t>Es esperable que el ministerio pueda generar incomprensión, desprecios, burlas, muchas veces </a:t>
            </a:r>
          </a:p>
          <a:p>
            <a:pPr marL="0" indent="0">
              <a:buNone/>
            </a:pPr>
            <a:r>
              <a:rPr lang="es-UY" sz="3200" dirty="0">
                <a:solidFill>
                  <a:schemeClr val="tx1"/>
                </a:solidFill>
                <a:latin typeface="Arial" panose="020B0604020202020204" pitchFamily="34" charset="0"/>
                <a:cs typeface="Arial" panose="020B0604020202020204" pitchFamily="34" charset="0"/>
              </a:rPr>
              <a:t>    escasez y soledad. </a:t>
            </a:r>
          </a:p>
          <a:p>
            <a:endParaRPr lang="es-UY" sz="3200" dirty="0">
              <a:solidFill>
                <a:schemeClr val="tx1"/>
              </a:solidFill>
              <a:latin typeface="Arial" panose="020B0604020202020204" pitchFamily="34" charset="0"/>
              <a:cs typeface="Arial" panose="020B0604020202020204" pitchFamily="34" charset="0"/>
            </a:endParaRPr>
          </a:p>
          <a:p>
            <a:r>
              <a:rPr lang="es-UY" sz="3200" dirty="0">
                <a:solidFill>
                  <a:schemeClr val="tx1"/>
                </a:solidFill>
                <a:latin typeface="Arial" panose="020B0604020202020204" pitchFamily="34" charset="0"/>
                <a:cs typeface="Arial" panose="020B0604020202020204" pitchFamily="34" charset="0"/>
              </a:rPr>
              <a:t>Pero lo que  afecta a los hijos no es necesariamente estas situaciones, sino la forma en que reaccionamos.</a:t>
            </a:r>
          </a:p>
          <a:p>
            <a:endParaRPr lang="es-UY" sz="3200" dirty="0">
              <a:solidFill>
                <a:schemeClr val="tx1"/>
              </a:solidFill>
              <a:latin typeface="Arial" panose="020B0604020202020204" pitchFamily="34" charset="0"/>
              <a:cs typeface="Arial" panose="020B0604020202020204" pitchFamily="34" charset="0"/>
            </a:endParaRPr>
          </a:p>
          <a:p>
            <a:r>
              <a:rPr lang="es-UY" sz="3200" dirty="0">
                <a:solidFill>
                  <a:schemeClr val="tx1"/>
                </a:solidFill>
                <a:latin typeface="Arial" panose="020B0604020202020204" pitchFamily="34" charset="0"/>
                <a:cs typeface="Arial" panose="020B0604020202020204" pitchFamily="34" charset="0"/>
              </a:rPr>
              <a:t>Mantener la fe, la visión, el amor y el gozo de servir a Dios con todo el corazón y no permitir que las circunstancias amarguen nuestro corazón es el mejor ejemplo que podemos dar a nuestros hijos y familia. </a:t>
            </a:r>
          </a:p>
          <a:p>
            <a:endParaRPr lang="es-UY" dirty="0"/>
          </a:p>
        </p:txBody>
      </p:sp>
    </p:spTree>
    <p:extLst>
      <p:ext uri="{BB962C8B-B14F-4D97-AF65-F5344CB8AC3E}">
        <p14:creationId xmlns:p14="http://schemas.microsoft.com/office/powerpoint/2010/main" val="24811393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951763" y="544993"/>
            <a:ext cx="11328138" cy="1016521"/>
          </a:xfrm>
        </p:spPr>
        <p:txBody>
          <a:bodyPr>
            <a:normAutofit fontScale="90000"/>
          </a:bodyPr>
          <a:lstStyle/>
          <a:p>
            <a:pPr algn="ctr"/>
            <a:r>
              <a:rPr lang="es-UY" sz="3600" b="1" dirty="0"/>
              <a:t>Organización </a:t>
            </a:r>
            <a:r>
              <a:rPr lang="es-UY" b="1" dirty="0"/>
              <a:t>y Planificación de nuestro </a:t>
            </a:r>
            <a:br>
              <a:rPr lang="es-UY" b="1" dirty="0"/>
            </a:br>
            <a:r>
              <a:rPr lang="es-UY" b="1" dirty="0"/>
              <a:t>trabajo</a:t>
            </a:r>
            <a:endParaRPr lang="es-UY" sz="3600" b="1" dirty="0"/>
          </a:p>
        </p:txBody>
      </p:sp>
      <p:sp>
        <p:nvSpPr>
          <p:cNvPr id="3" name="Marcador de contenido 2"/>
          <p:cNvSpPr>
            <a:spLocks noGrp="1"/>
          </p:cNvSpPr>
          <p:nvPr>
            <p:ph idx="1"/>
          </p:nvPr>
        </p:nvSpPr>
        <p:spPr>
          <a:xfrm>
            <a:off x="1365492" y="-902367"/>
            <a:ext cx="10944665" cy="9090506"/>
          </a:xfrm>
        </p:spPr>
        <p:txBody>
          <a:bodyPr anchor="ctr">
            <a:noAutofit/>
          </a:bodyPr>
          <a:lstStyle/>
          <a:p>
            <a:pPr marL="0" indent="0">
              <a:buNone/>
            </a:pPr>
            <a:r>
              <a:rPr lang="es-MX" sz="2400" b="1" dirty="0">
                <a:latin typeface="Arial" panose="020B0604020202020204" pitchFamily="34" charset="0"/>
                <a:cs typeface="Arial" panose="020B0604020202020204" pitchFamily="34" charset="0"/>
              </a:rPr>
              <a:t> Mientras sea posible planificar el trabajo. </a:t>
            </a:r>
            <a:r>
              <a:rPr lang="es-MX" sz="2400" dirty="0">
                <a:latin typeface="Arial" panose="020B0604020202020204" pitchFamily="34" charset="0"/>
                <a:cs typeface="Arial" panose="020B0604020202020204" pitchFamily="34" charset="0"/>
              </a:rPr>
              <a:t> </a:t>
            </a:r>
          </a:p>
          <a:p>
            <a:pPr marL="0" indent="0">
              <a:buNone/>
            </a:pPr>
            <a:endParaRPr lang="es-MX" sz="2400" dirty="0">
              <a:latin typeface="Arial" panose="020B0604020202020204" pitchFamily="34" charset="0"/>
              <a:cs typeface="Arial" panose="020B0604020202020204" pitchFamily="34" charset="0"/>
            </a:endParaRPr>
          </a:p>
          <a:p>
            <a:r>
              <a:rPr lang="es-MX" sz="2400" b="1" dirty="0">
                <a:latin typeface="Arial" panose="020B0604020202020204" pitchFamily="34" charset="0"/>
                <a:cs typeface="Arial" panose="020B0604020202020204" pitchFamily="34" charset="0"/>
              </a:rPr>
              <a:t>Establecer prioridades</a:t>
            </a:r>
            <a:r>
              <a:rPr lang="es-MX" sz="2400" dirty="0">
                <a:latin typeface="Arial" panose="020B0604020202020204" pitchFamily="34" charset="0"/>
                <a:cs typeface="Arial" panose="020B0604020202020204" pitchFamily="34" charset="0"/>
              </a:rPr>
              <a:t>: ( siempre las personas son más importantes que las cosas</a:t>
            </a:r>
          </a:p>
          <a:p>
            <a:r>
              <a:rPr lang="es-MX" sz="2400" dirty="0">
                <a:latin typeface="Arial" panose="020B0604020202020204" pitchFamily="34" charset="0"/>
                <a:cs typeface="Arial" panose="020B0604020202020204" pitchFamily="34" charset="0"/>
              </a:rPr>
              <a:t> </a:t>
            </a:r>
            <a:r>
              <a:rPr lang="es-MX" sz="2400" b="1" dirty="0">
                <a:latin typeface="Arial" panose="020B0604020202020204" pitchFamily="34" charset="0"/>
                <a:cs typeface="Arial" panose="020B0604020202020204" pitchFamily="34" charset="0"/>
              </a:rPr>
              <a:t>Mantener en lo posible una rutina diaria </a:t>
            </a:r>
            <a:r>
              <a:rPr lang="es-MX" sz="2400" dirty="0">
                <a:latin typeface="Arial" panose="020B0604020202020204" pitchFamily="34" charset="0"/>
                <a:cs typeface="Arial" panose="020B0604020202020204" pitchFamily="34" charset="0"/>
              </a:rPr>
              <a:t>horarios de sueño, alimentación, tiempo para el trabajo,  tiempo de ocio, etc.</a:t>
            </a:r>
          </a:p>
          <a:p>
            <a:r>
              <a:rPr lang="es-MX" sz="2400" dirty="0">
                <a:latin typeface="Arial" panose="020B0604020202020204" pitchFamily="34" charset="0"/>
                <a:cs typeface="Arial" panose="020B0604020202020204" pitchFamily="34" charset="0"/>
              </a:rPr>
              <a:t> </a:t>
            </a:r>
            <a:r>
              <a:rPr lang="es-MX" sz="2400" b="1" dirty="0">
                <a:latin typeface="Arial" panose="020B0604020202020204" pitchFamily="34" charset="0"/>
                <a:cs typeface="Arial" panose="020B0604020202020204" pitchFamily="34" charset="0"/>
              </a:rPr>
              <a:t>Aprender a distribuir y delegar tareas </a:t>
            </a:r>
            <a:endParaRPr lang="es-MX" sz="2400" dirty="0">
              <a:latin typeface="Arial" panose="020B0604020202020204" pitchFamily="34" charset="0"/>
              <a:cs typeface="Arial" panose="020B0604020202020204" pitchFamily="34"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43467" y="1698171"/>
            <a:ext cx="3962061" cy="4516360"/>
          </a:xfrm>
        </p:spPr>
        <p:txBody>
          <a:bodyPr anchor="t">
            <a:normAutofit/>
          </a:bodyPr>
          <a:lstStyle/>
          <a:p>
            <a:r>
              <a:rPr lang="es-UY" sz="3600" b="1" dirty="0"/>
              <a:t>Manejo adecuado de las tareas virtuales y el  celular.</a:t>
            </a:r>
          </a:p>
        </p:txBody>
      </p:sp>
      <p:sp>
        <p:nvSpPr>
          <p:cNvPr id="3" name="Marcador de contenido 2"/>
          <p:cNvSpPr>
            <a:spLocks noGrp="1"/>
          </p:cNvSpPr>
          <p:nvPr>
            <p:ph idx="1"/>
          </p:nvPr>
        </p:nvSpPr>
        <p:spPr>
          <a:xfrm>
            <a:off x="5070020" y="1698170"/>
            <a:ext cx="6478513" cy="4516361"/>
          </a:xfrm>
        </p:spPr>
        <p:txBody>
          <a:bodyPr>
            <a:normAutofit/>
          </a:bodyPr>
          <a:lstStyle/>
          <a:p>
            <a:r>
              <a:rPr lang="es-UY" sz="3600" b="0" i="0" dirty="0">
                <a:effectLst/>
                <a:latin typeface="CNNSans-Light"/>
              </a:rPr>
              <a:t>Podemos estar pegados a las pantallas todo el día.</a:t>
            </a:r>
            <a:endParaRPr lang="es-UY" sz="3600" dirty="0">
              <a:latin typeface="CNNSans-Light"/>
            </a:endParaRPr>
          </a:p>
          <a:p>
            <a:r>
              <a:rPr lang="es-UY" sz="3600" dirty="0">
                <a:latin typeface="CNNSans-Light"/>
              </a:rPr>
              <a:t>Puede producir agotamiento y </a:t>
            </a:r>
            <a:r>
              <a:rPr lang="es-UY" sz="3600" b="0" i="0" dirty="0">
                <a:effectLst/>
                <a:latin typeface="CNNSans-Light"/>
              </a:rPr>
              <a:t> fatiga </a:t>
            </a:r>
          </a:p>
          <a:p>
            <a:r>
              <a:rPr lang="es-UY" sz="3600" dirty="0">
                <a:latin typeface="CNNSans-Light"/>
              </a:rPr>
              <a:t>Dosificarlos adecuadamente para no entorpecer el núcleo familiar y el los vínculos.</a:t>
            </a:r>
          </a:p>
          <a:p>
            <a:pPr marL="0" indent="0">
              <a:buNone/>
            </a:pPr>
            <a:endParaRPr lang="es-UY" sz="20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1 Título"/>
          <p:cNvSpPr>
            <a:spLocks noGrp="1"/>
          </p:cNvSpPr>
          <p:nvPr>
            <p:ph type="ctrTitle"/>
          </p:nvPr>
        </p:nvSpPr>
        <p:spPr>
          <a:xfrm>
            <a:off x="2564699" y="1314104"/>
            <a:ext cx="8204200" cy="1470025"/>
          </a:xfrm>
        </p:spPr>
        <p:txBody>
          <a:bodyPr>
            <a:normAutofit fontScale="90000"/>
          </a:bodyPr>
          <a:lstStyle/>
          <a:p>
            <a:pPr eaLnBrk="1" hangingPunct="1"/>
            <a:r>
              <a:rPr lang="es-UY" altLang="es-ES" sz="4000" b="1" dirty="0"/>
              <a:t>Mantener renovada nuestra vida espiritual y el claro llamado de Dios </a:t>
            </a:r>
            <a:r>
              <a:rPr lang="es-UY" altLang="es-ES" sz="4000" b="1" dirty="0" err="1"/>
              <a:t>Jer</a:t>
            </a:r>
            <a:r>
              <a:rPr lang="es-UY" altLang="es-ES" sz="4000" b="1" dirty="0"/>
              <a:t>. 20 </a:t>
            </a:r>
          </a:p>
        </p:txBody>
      </p:sp>
      <p:sp>
        <p:nvSpPr>
          <p:cNvPr id="3" name="2 Subtítulo"/>
          <p:cNvSpPr>
            <a:spLocks noGrp="1"/>
          </p:cNvSpPr>
          <p:nvPr>
            <p:ph type="subTitle" idx="1"/>
          </p:nvPr>
        </p:nvSpPr>
        <p:spPr>
          <a:xfrm>
            <a:off x="3654427" y="3135312"/>
            <a:ext cx="8024813" cy="3722688"/>
          </a:xfrm>
        </p:spPr>
        <p:txBody>
          <a:bodyPr>
            <a:normAutofit fontScale="62500" lnSpcReduction="20000"/>
          </a:bodyPr>
          <a:lstStyle/>
          <a:p>
            <a:pPr marL="971550" indent="-514350">
              <a:lnSpc>
                <a:spcPct val="115000"/>
              </a:lnSpc>
              <a:spcAft>
                <a:spcPts val="0"/>
              </a:spcAft>
              <a:buFont typeface="Arial" panose="020B0604020202020204" pitchFamily="34" charset="0"/>
              <a:buAutoNum type="arabicPeriod"/>
              <a:defRPr/>
            </a:pPr>
            <a:r>
              <a:rPr lang="es-UY" sz="4000" b="1" dirty="0">
                <a:solidFill>
                  <a:schemeClr val="tx1"/>
                </a:solidFill>
                <a:ea typeface="Calibri" panose="020F0502020204030204"/>
                <a:cs typeface="Times New Roman" panose="02020603050405020304"/>
              </a:rPr>
              <a:t>Renovar la identidad. </a:t>
            </a:r>
            <a:r>
              <a:rPr lang="es-UY" sz="3100" b="1" dirty="0">
                <a:solidFill>
                  <a:schemeClr val="tx1"/>
                </a:solidFill>
                <a:ea typeface="Calibri" panose="020F0502020204030204"/>
                <a:cs typeface="Times New Roman" panose="02020603050405020304"/>
              </a:rPr>
              <a:t>( “ el está conmigo como poderoso gigante”)</a:t>
            </a:r>
          </a:p>
          <a:p>
            <a:pPr marL="971550" indent="-514350">
              <a:lnSpc>
                <a:spcPct val="115000"/>
              </a:lnSpc>
              <a:spcAft>
                <a:spcPts val="0"/>
              </a:spcAft>
              <a:buFont typeface="Arial" panose="020B0604020202020204" pitchFamily="34" charset="0"/>
              <a:buAutoNum type="arabicPeriod"/>
              <a:defRPr/>
            </a:pPr>
            <a:endParaRPr lang="es-UY" sz="4000" b="1" dirty="0">
              <a:solidFill>
                <a:schemeClr val="tx1"/>
              </a:solidFill>
              <a:ea typeface="Calibri" panose="020F0502020204030204"/>
              <a:cs typeface="Times New Roman" panose="02020603050405020304"/>
            </a:endParaRPr>
          </a:p>
          <a:p>
            <a:pPr marL="971550" indent="-514350">
              <a:lnSpc>
                <a:spcPct val="115000"/>
              </a:lnSpc>
              <a:spcAft>
                <a:spcPts val="0"/>
              </a:spcAft>
              <a:buFont typeface="Arial" panose="020B0604020202020204" pitchFamily="34" charset="0"/>
              <a:buAutoNum type="arabicPeriod"/>
              <a:defRPr/>
            </a:pPr>
            <a:r>
              <a:rPr lang="es-UY" sz="4000" b="1" dirty="0">
                <a:solidFill>
                  <a:schemeClr val="tx1"/>
                </a:solidFill>
                <a:ea typeface="Calibri" panose="020F0502020204030204"/>
                <a:cs typeface="Times New Roman" panose="02020603050405020304"/>
              </a:rPr>
              <a:t>Renovar la motivación </a:t>
            </a:r>
            <a:r>
              <a:rPr lang="es-UY" sz="3200" b="1" dirty="0">
                <a:solidFill>
                  <a:schemeClr val="tx1"/>
                </a:solidFill>
                <a:ea typeface="Calibri" panose="020F0502020204030204"/>
                <a:cs typeface="Times New Roman" panose="02020603050405020304"/>
              </a:rPr>
              <a:t>( “ había como un fuego ardiente en mis huesos traté de sufrirlo pero no pude”)</a:t>
            </a:r>
          </a:p>
          <a:p>
            <a:pPr marL="971550" indent="-514350">
              <a:lnSpc>
                <a:spcPct val="115000"/>
              </a:lnSpc>
              <a:spcAft>
                <a:spcPts val="0"/>
              </a:spcAft>
              <a:buFont typeface="Arial" panose="020B0604020202020204" pitchFamily="34" charset="0"/>
              <a:buAutoNum type="arabicPeriod"/>
              <a:defRPr/>
            </a:pPr>
            <a:endParaRPr lang="es-UY" sz="4000" b="1" dirty="0">
              <a:solidFill>
                <a:schemeClr val="tx1"/>
              </a:solidFill>
              <a:ea typeface="Calibri" panose="020F0502020204030204"/>
              <a:cs typeface="Times New Roman" panose="02020603050405020304"/>
            </a:endParaRPr>
          </a:p>
          <a:p>
            <a:pPr marL="971550" indent="-514350">
              <a:lnSpc>
                <a:spcPct val="115000"/>
              </a:lnSpc>
              <a:spcAft>
                <a:spcPts val="0"/>
              </a:spcAft>
              <a:buFont typeface="Arial" panose="020B0604020202020204" pitchFamily="34" charset="0"/>
              <a:buAutoNum type="arabicPeriod"/>
              <a:defRPr/>
            </a:pPr>
            <a:r>
              <a:rPr lang="es-UY" sz="4000" b="1" dirty="0">
                <a:solidFill>
                  <a:schemeClr val="tx1"/>
                </a:solidFill>
                <a:ea typeface="Calibri" panose="020F0502020204030204"/>
                <a:cs typeface="Times New Roman" panose="02020603050405020304"/>
              </a:rPr>
              <a:t>Mantener la esperanza. </a:t>
            </a:r>
            <a:r>
              <a:rPr lang="es-UY" sz="3800" b="1" dirty="0">
                <a:solidFill>
                  <a:schemeClr val="tx1"/>
                </a:solidFill>
                <a:ea typeface="Calibri" panose="020F0502020204030204"/>
                <a:cs typeface="Times New Roman" panose="02020603050405020304"/>
              </a:rPr>
              <a:t>( </a:t>
            </a:r>
            <a:r>
              <a:rPr lang="es-UY" sz="3200" b="1" dirty="0">
                <a:solidFill>
                  <a:schemeClr val="tx1"/>
                </a:solidFill>
                <a:ea typeface="Calibri" panose="020F0502020204030204"/>
                <a:cs typeface="Times New Roman" panose="02020603050405020304"/>
              </a:rPr>
              <a:t>A él encomiendo mi alma”</a:t>
            </a:r>
          </a:p>
          <a:p>
            <a:pPr>
              <a:lnSpc>
                <a:spcPct val="115000"/>
              </a:lnSpc>
              <a:spcAft>
                <a:spcPts val="0"/>
              </a:spcAft>
              <a:defRPr/>
            </a:pPr>
            <a:endParaRPr lang="es-UY" dirty="0">
              <a:ea typeface="Calibri" panose="020F0502020204030204"/>
              <a:cs typeface="Times New Roman" panose="02020603050405020304"/>
            </a:endParaRPr>
          </a:p>
        </p:txBody>
      </p:sp>
    </p:spTree>
  </p:cSld>
  <p:clrMapOvr>
    <a:masterClrMapping/>
  </p:clrMapOvr>
  <p:transition spd="slow">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1 Título"/>
          <p:cNvSpPr>
            <a:spLocks noGrp="1"/>
          </p:cNvSpPr>
          <p:nvPr>
            <p:ph type="ctrTitle"/>
          </p:nvPr>
        </p:nvSpPr>
        <p:spPr>
          <a:xfrm>
            <a:off x="2102169" y="3809342"/>
            <a:ext cx="9334865" cy="1470025"/>
          </a:xfrm>
        </p:spPr>
        <p:txBody>
          <a:bodyPr>
            <a:normAutofit fontScale="90000"/>
          </a:bodyPr>
          <a:lstStyle/>
          <a:p>
            <a:pPr eaLnBrk="1" hangingPunct="1"/>
            <a:r>
              <a:rPr lang="es-UY" altLang="es-ES" sz="3600" b="1" dirty="0">
                <a:latin typeface="Arial" panose="020B0604020202020204" pitchFamily="34" charset="0"/>
                <a:cs typeface="Arial" panose="020B0604020202020204" pitchFamily="34" charset="0"/>
              </a:rPr>
              <a:t>O se contempla el cuerpo y a la mente como tesoros que deben ser cuidados, como herramientas afiladas finalmente dadas por Dios para ser usadas con sabiduría o son ignoradas. Hacer lo primero es equilibrar la vida y tener mayor posibilidad de longevidad. </a:t>
            </a:r>
            <a:br>
              <a:rPr lang="es-UY" altLang="es-ES" sz="3600" b="1" dirty="0">
                <a:latin typeface="Arial" panose="020B0604020202020204" pitchFamily="34" charset="0"/>
                <a:cs typeface="Arial" panose="020B0604020202020204" pitchFamily="34" charset="0"/>
              </a:rPr>
            </a:br>
            <a:r>
              <a:rPr lang="es-UY" altLang="es-ES" sz="3600" b="1" dirty="0">
                <a:latin typeface="Arial" panose="020B0604020202020204" pitchFamily="34" charset="0"/>
                <a:cs typeface="Arial" panose="020B0604020202020204" pitchFamily="34" charset="0"/>
              </a:rPr>
              <a:t>Hacer lo segundo es invitar a la enfermedad</a:t>
            </a:r>
            <a:r>
              <a:rPr lang="es-UY" altLang="es-ES" sz="3600" dirty="0">
                <a:latin typeface="Arial" panose="020B0604020202020204" pitchFamily="34" charset="0"/>
                <a:cs typeface="Arial" panose="020B0604020202020204" pitchFamily="34" charset="0"/>
              </a:rPr>
              <a:t>.</a:t>
            </a:r>
            <a:br>
              <a:rPr lang="es-UY" altLang="es-ES" sz="3600" dirty="0">
                <a:latin typeface="Arial" panose="020B0604020202020204" pitchFamily="34" charset="0"/>
                <a:cs typeface="Arial" panose="020B0604020202020204" pitchFamily="34" charset="0"/>
              </a:rPr>
            </a:br>
            <a:br>
              <a:rPr lang="es-UY" altLang="es-ES" sz="2800" dirty="0">
                <a:latin typeface="Arial" panose="020B0604020202020204" pitchFamily="34" charset="0"/>
                <a:cs typeface="Arial" panose="020B0604020202020204" pitchFamily="34" charset="0"/>
              </a:rPr>
            </a:br>
            <a:r>
              <a:rPr lang="es-UY" altLang="es-ES" sz="2400" i="1" dirty="0"/>
              <a:t>James L. </a:t>
            </a:r>
            <a:r>
              <a:rPr lang="es-UY" altLang="es-ES" sz="2400" i="1" dirty="0" err="1"/>
              <a:t>Johnon</a:t>
            </a:r>
            <a:r>
              <a:rPr lang="es-UY" altLang="es-ES" sz="2400" i="1" dirty="0"/>
              <a:t> ( </a:t>
            </a:r>
            <a:r>
              <a:rPr lang="es-UY" altLang="es-ES" sz="2400" i="1" dirty="0" err="1"/>
              <a:t>lider</a:t>
            </a:r>
            <a:r>
              <a:rPr lang="es-UY" altLang="es-ES" sz="2400" i="1" dirty="0"/>
              <a:t> cristiano, pastor y escritor, después de sufrir un quebranto de salud y tener que ser operado en su corazón a  los 38 años )</a:t>
            </a: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1 Título"/>
          <p:cNvSpPr>
            <a:spLocks noGrp="1"/>
          </p:cNvSpPr>
          <p:nvPr>
            <p:ph type="ctrTitle"/>
          </p:nvPr>
        </p:nvSpPr>
        <p:spPr>
          <a:xfrm>
            <a:off x="1338470" y="2226366"/>
            <a:ext cx="9329530" cy="1520136"/>
          </a:xfrm>
        </p:spPr>
        <p:txBody>
          <a:bodyPr>
            <a:normAutofit fontScale="90000"/>
          </a:bodyPr>
          <a:lstStyle/>
          <a:p>
            <a:r>
              <a:rPr lang="es-UY" altLang="es-ES" sz="2800" b="1" dirty="0">
                <a:latin typeface="Arial" panose="020B0604020202020204" pitchFamily="34" charset="0"/>
                <a:cs typeface="Times New Roman" panose="02020603050405020304" pitchFamily="18" charset="0"/>
              </a:rPr>
              <a:t>Un estudio de Duke </a:t>
            </a:r>
            <a:r>
              <a:rPr lang="es-UY" altLang="es-ES" sz="2800" b="1" dirty="0" err="1">
                <a:latin typeface="Arial" panose="020B0604020202020204" pitchFamily="34" charset="0"/>
                <a:cs typeface="Times New Roman" panose="02020603050405020304" pitchFamily="18" charset="0"/>
              </a:rPr>
              <a:t>University</a:t>
            </a:r>
            <a:r>
              <a:rPr lang="es-UY" altLang="es-ES" sz="2800" b="1" dirty="0">
                <a:latin typeface="Arial" panose="020B0604020202020204" pitchFamily="34" charset="0"/>
                <a:cs typeface="Times New Roman" panose="02020603050405020304" pitchFamily="18" charset="0"/>
              </a:rPr>
              <a:t>  indica que los índices de Diabetes, Asma, Hipertensión Arterial son mucho más altos en pastores que los de la población en general.</a:t>
            </a:r>
            <a:br>
              <a:rPr lang="es-UY" altLang="es-ES" sz="2800" b="1" dirty="0">
                <a:latin typeface="Arial" panose="020B0604020202020204" pitchFamily="34" charset="0"/>
                <a:cs typeface="Times New Roman" panose="02020603050405020304" pitchFamily="18" charset="0"/>
              </a:rPr>
            </a:br>
            <a:br>
              <a:rPr lang="es-UY" altLang="es-ES" sz="2800" b="1" dirty="0">
                <a:latin typeface="Arial" panose="020B0604020202020204" pitchFamily="34" charset="0"/>
                <a:cs typeface="Times New Roman" panose="02020603050405020304" pitchFamily="18" charset="0"/>
              </a:rPr>
            </a:br>
            <a:r>
              <a:rPr lang="es-UY" altLang="es-ES" sz="2800" b="1" dirty="0">
                <a:latin typeface="Arial" panose="020B0604020202020204" pitchFamily="34" charset="0"/>
                <a:cs typeface="Times New Roman" panose="02020603050405020304" pitchFamily="18" charset="0"/>
              </a:rPr>
              <a:t>El índice de depresión para los pastores casi es el doble que la población en general.</a:t>
            </a:r>
            <a:br>
              <a:rPr lang="es-UY" altLang="es-ES" sz="4000" dirty="0">
                <a:latin typeface="Times New Roman" panose="02020603050405020304" pitchFamily="18" charset="0"/>
                <a:cs typeface="Calibri" panose="020F0502020204030204" pitchFamily="34" charset="0"/>
              </a:rPr>
            </a:br>
            <a:r>
              <a:rPr lang="es-UY" altLang="es-ES" sz="2800" dirty="0">
                <a:solidFill>
                  <a:srgbClr val="898989"/>
                </a:solidFill>
                <a:ea typeface="Calibri" panose="020F0502020204030204" pitchFamily="34" charset="0"/>
                <a:cs typeface="Times New Roman" panose="02020603050405020304" pitchFamily="18" charset="0"/>
              </a:rPr>
              <a:t> </a:t>
            </a:r>
            <a:endParaRPr lang="es-UY" altLang="es-ES" dirty="0">
              <a:ea typeface="Calibri" panose="020F0502020204030204" pitchFamily="34" charset="0"/>
              <a:cs typeface="Times New Roman" panose="02020603050405020304" pitchFamily="18" charset="0"/>
            </a:endParaRPr>
          </a:p>
        </p:txBody>
      </p:sp>
      <p:sp>
        <p:nvSpPr>
          <p:cNvPr id="3" name="2 Subtítulo"/>
          <p:cNvSpPr>
            <a:spLocks noGrp="1"/>
          </p:cNvSpPr>
          <p:nvPr>
            <p:ph type="subTitle" idx="1"/>
          </p:nvPr>
        </p:nvSpPr>
        <p:spPr>
          <a:xfrm>
            <a:off x="1338470" y="3429000"/>
            <a:ext cx="8918713" cy="2074931"/>
          </a:xfrm>
        </p:spPr>
        <p:txBody>
          <a:bodyPr>
            <a:normAutofit/>
          </a:bodyPr>
          <a:lstStyle/>
          <a:p>
            <a:pPr>
              <a:spcAft>
                <a:spcPts val="0"/>
              </a:spcAft>
              <a:defRPr/>
            </a:pPr>
            <a:r>
              <a:rPr lang="es-UY" sz="2800" b="1" dirty="0">
                <a:solidFill>
                  <a:schemeClr val="tx1"/>
                </a:solidFill>
                <a:latin typeface="Times New Roman" panose="02020603050405020304"/>
                <a:ea typeface="Times New Roman" panose="02020603050405020304"/>
              </a:rPr>
              <a:t>Encuestados  más de  2.500 líderes religiosos, se encontró que el 76%  tenían sobrepeso o eran obesos, en comparación con el 61% de la población general. </a:t>
            </a:r>
            <a:endParaRPr lang="es-UY" sz="2800" b="1" dirty="0">
              <a:solidFill>
                <a:schemeClr val="tx1"/>
              </a:solidFill>
              <a:latin typeface="Times New Roman" panose="02020603050405020304"/>
              <a:ea typeface="Calibri" panose="020F0502020204030204"/>
            </a:endParaRPr>
          </a:p>
          <a:p>
            <a:pPr marL="457200">
              <a:lnSpc>
                <a:spcPct val="115000"/>
              </a:lnSpc>
              <a:spcAft>
                <a:spcPts val="0"/>
              </a:spcAft>
              <a:defRPr/>
            </a:pPr>
            <a:endParaRPr lang="es-UY" sz="1600" dirty="0">
              <a:ea typeface="Calibri" panose="020F0502020204030204"/>
              <a:cs typeface="Times New Roman" panose="02020603050405020304"/>
            </a:endParaRP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BA4E7D-ED05-4546-8850-9974626983BD}"/>
              </a:ext>
            </a:extLst>
          </p:cNvPr>
          <p:cNvSpPr>
            <a:spLocks noGrp="1"/>
          </p:cNvSpPr>
          <p:nvPr>
            <p:ph type="title"/>
          </p:nvPr>
        </p:nvSpPr>
        <p:spPr>
          <a:xfrm>
            <a:off x="1871030" y="1694921"/>
            <a:ext cx="8911687" cy="1280890"/>
          </a:xfrm>
        </p:spPr>
        <p:txBody>
          <a:bodyPr>
            <a:normAutofit fontScale="90000"/>
          </a:bodyPr>
          <a:lstStyle/>
          <a:p>
            <a:r>
              <a:rPr lang="es-UY" dirty="0">
                <a:latin typeface="Arial" panose="020B0604020202020204" pitchFamily="34" charset="0"/>
                <a:cs typeface="Arial" panose="020B0604020202020204" pitchFamily="34" charset="0"/>
              </a:rPr>
              <a:t>¿ Cuáles son algunas razones por las que el ministerio pastoral es un riesgo para la salud?</a:t>
            </a:r>
            <a:br>
              <a:rPr lang="es-UY" dirty="0">
                <a:latin typeface="Arial" panose="020B0604020202020204" pitchFamily="34" charset="0"/>
                <a:cs typeface="Arial" panose="020B0604020202020204" pitchFamily="34" charset="0"/>
              </a:rPr>
            </a:br>
            <a:br>
              <a:rPr lang="es-UY" dirty="0">
                <a:latin typeface="Arial" panose="020B0604020202020204" pitchFamily="34" charset="0"/>
                <a:cs typeface="Arial" panose="020B0604020202020204" pitchFamily="34" charset="0"/>
              </a:rPr>
            </a:br>
            <a:r>
              <a:rPr lang="es-UY" dirty="0">
                <a:latin typeface="Arial" panose="020B0604020202020204" pitchFamily="34" charset="0"/>
                <a:cs typeface="Arial" panose="020B0604020202020204" pitchFamily="34" charset="0"/>
              </a:rPr>
              <a:t>¿ Cuáles son algunos factores de riesgo a corto o largo plazo para la salud del pastor?</a:t>
            </a:r>
          </a:p>
        </p:txBody>
      </p:sp>
    </p:spTree>
    <p:extLst>
      <p:ext uri="{BB962C8B-B14F-4D97-AF65-F5344CB8AC3E}">
        <p14:creationId xmlns:p14="http://schemas.microsoft.com/office/powerpoint/2010/main" val="1087095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a:extLst>
              <a:ext uri="{FF2B5EF4-FFF2-40B4-BE49-F238E27FC236}">
                <a16:creationId xmlns:a16="http://schemas.microsoft.com/office/drawing/2014/main" id="{1744EF92-3C44-47A9-8BD1-CBCBB79C4117}"/>
              </a:ext>
            </a:extLst>
          </p:cNvPr>
          <p:cNvSpPr>
            <a:spLocks noGrp="1"/>
          </p:cNvSpPr>
          <p:nvPr>
            <p:ph type="subTitle" idx="1"/>
          </p:nvPr>
        </p:nvSpPr>
        <p:spPr>
          <a:xfrm>
            <a:off x="2895600" y="1916114"/>
            <a:ext cx="7448550" cy="3722687"/>
          </a:xfrm>
        </p:spPr>
        <p:txBody>
          <a:bodyPr>
            <a:normAutofit/>
          </a:bodyPr>
          <a:lstStyle/>
          <a:p>
            <a:pPr marL="457200" algn="ctr">
              <a:lnSpc>
                <a:spcPct val="115000"/>
              </a:lnSpc>
              <a:defRPr/>
            </a:pPr>
            <a:r>
              <a:rPr lang="es-UY" sz="3200" b="1" dirty="0">
                <a:solidFill>
                  <a:prstClr val="black"/>
                </a:solidFill>
                <a:latin typeface="Arial" panose="020B0604020202020204" pitchFamily="34" charset="0"/>
                <a:ea typeface="+mj-ea"/>
                <a:cs typeface="Arial" panose="020B0604020202020204" pitchFamily="34" charset="0"/>
              </a:rPr>
              <a:t>Según  estudios de investigación existen algunos factores que pueden incidir  negativamente en la salud de un pastor</a:t>
            </a:r>
          </a:p>
        </p:txBody>
      </p:sp>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998621" y="836614"/>
            <a:ext cx="9377279" cy="3722687"/>
          </a:xfrm>
        </p:spPr>
        <p:txBody>
          <a:bodyPr>
            <a:noAutofit/>
          </a:bodyPr>
          <a:lstStyle/>
          <a:p>
            <a:pPr marL="457200" algn="ctr">
              <a:lnSpc>
                <a:spcPct val="115000"/>
              </a:lnSpc>
              <a:spcAft>
                <a:spcPts val="0"/>
              </a:spcAft>
              <a:defRPr/>
            </a:pPr>
            <a:r>
              <a:rPr lang="es-UY" sz="3200" b="1" dirty="0">
                <a:solidFill>
                  <a:srgbClr val="C00000"/>
                </a:solidFill>
                <a:ea typeface="+mj-ea"/>
                <a:cs typeface="+mj-cs"/>
              </a:rPr>
              <a:t>La Sensación de Insatisfacción en el trabajo ministerial</a:t>
            </a:r>
          </a:p>
          <a:p>
            <a:pPr marL="457200">
              <a:lnSpc>
                <a:spcPct val="115000"/>
              </a:lnSpc>
              <a:spcAft>
                <a:spcPts val="0"/>
              </a:spcAft>
              <a:defRPr/>
            </a:pPr>
            <a:r>
              <a:rPr lang="es-UY" sz="3200" b="1" dirty="0">
                <a:solidFill>
                  <a:prstClr val="black"/>
                </a:solidFill>
                <a:ea typeface="+mj-ea"/>
                <a:cs typeface="+mj-cs"/>
              </a:rPr>
              <a:t>Descontento </a:t>
            </a:r>
          </a:p>
          <a:p>
            <a:pPr marL="457200">
              <a:lnSpc>
                <a:spcPct val="115000"/>
              </a:lnSpc>
              <a:spcAft>
                <a:spcPts val="0"/>
              </a:spcAft>
              <a:defRPr/>
            </a:pPr>
            <a:r>
              <a:rPr lang="es-UY" sz="3200" b="1" dirty="0">
                <a:solidFill>
                  <a:prstClr val="black"/>
                </a:solidFill>
                <a:ea typeface="+mj-ea"/>
                <a:cs typeface="+mj-cs"/>
              </a:rPr>
              <a:t>Decepción </a:t>
            </a:r>
          </a:p>
          <a:p>
            <a:pPr marL="457200">
              <a:lnSpc>
                <a:spcPct val="115000"/>
              </a:lnSpc>
              <a:spcAft>
                <a:spcPts val="0"/>
              </a:spcAft>
              <a:defRPr/>
            </a:pPr>
            <a:r>
              <a:rPr lang="es-UY" sz="3200" b="1" dirty="0">
                <a:solidFill>
                  <a:prstClr val="black"/>
                </a:solidFill>
                <a:ea typeface="+mj-ea"/>
                <a:cs typeface="+mj-cs"/>
              </a:rPr>
              <a:t>Deseos de salir </a:t>
            </a:r>
          </a:p>
          <a:p>
            <a:pPr marL="457200">
              <a:lnSpc>
                <a:spcPct val="115000"/>
              </a:lnSpc>
              <a:spcAft>
                <a:spcPts val="0"/>
              </a:spcAft>
              <a:defRPr/>
            </a:pPr>
            <a:r>
              <a:rPr lang="es-UY" sz="3200" b="1" dirty="0">
                <a:solidFill>
                  <a:prstClr val="black"/>
                </a:solidFill>
                <a:ea typeface="+mj-ea"/>
                <a:cs typeface="+mj-cs"/>
              </a:rPr>
              <a:t>Sensación de soledad </a:t>
            </a:r>
          </a:p>
        </p:txBody>
      </p:sp>
    </p:spTree>
  </p:cSld>
  <p:clrMapOvr>
    <a:masterClrMapping/>
  </p:clrMapOvr>
  <p:transition spd="slow">
    <p:fade/>
  </p:transition>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390</TotalTime>
  <Words>2327</Words>
  <Application>Microsoft Office PowerPoint</Application>
  <PresentationFormat>Panorámica</PresentationFormat>
  <Paragraphs>212</Paragraphs>
  <Slides>56</Slides>
  <Notes>3</Notes>
  <HiddenSlides>0</HiddenSlides>
  <MMClips>0</MMClips>
  <ScaleCrop>false</ScaleCrop>
  <HeadingPairs>
    <vt:vector size="6" baseType="variant">
      <vt:variant>
        <vt:lpstr>Fuentes usadas</vt:lpstr>
      </vt:variant>
      <vt:variant>
        <vt:i4>8</vt:i4>
      </vt:variant>
      <vt:variant>
        <vt:lpstr>Tema</vt:lpstr>
      </vt:variant>
      <vt:variant>
        <vt:i4>2</vt:i4>
      </vt:variant>
      <vt:variant>
        <vt:lpstr>Títulos de diapositiva</vt:lpstr>
      </vt:variant>
      <vt:variant>
        <vt:i4>56</vt:i4>
      </vt:variant>
    </vt:vector>
  </HeadingPairs>
  <TitlesOfParts>
    <vt:vector size="66" baseType="lpstr">
      <vt:lpstr>Arial</vt:lpstr>
      <vt:lpstr>Calibri</vt:lpstr>
      <vt:lpstr>Century Gothic</vt:lpstr>
      <vt:lpstr>CNNSans-Light</vt:lpstr>
      <vt:lpstr>Merriweather</vt:lpstr>
      <vt:lpstr>system-ui</vt:lpstr>
      <vt:lpstr>Times New Roman</vt:lpstr>
      <vt:lpstr>Wingdings 3</vt:lpstr>
      <vt:lpstr>Espiral</vt:lpstr>
      <vt:lpstr>1_Espiral</vt:lpstr>
      <vt:lpstr>El cuidado mental y físico del pastor</vt:lpstr>
      <vt:lpstr>El ministerio pastoral :   ¿es  una profesión que puede arriesgar  la salud física y la vida familiar? </vt:lpstr>
      <vt:lpstr>Presentación de PowerPoint</vt:lpstr>
      <vt:lpstr>Datos extraidos del libro Pastores en Riesgo, Editorial  Unilit</vt:lpstr>
      <vt:lpstr>Presentación de PowerPoint</vt:lpstr>
      <vt:lpstr>Un estudio de Duke University  indica que los índices de Diabetes, Asma, Hipertensión Arterial son mucho más altos en pastores que los de la población en general.  El índice de depresión para los pastores casi es el doble que la población en general.  </vt:lpstr>
      <vt:lpstr>¿ Cuáles son algunas razones por las que el ministerio pastoral es un riesgo para la salud?  ¿ Cuáles son algunos factores de riesgo a corto o largo plazo para la salud del pastor?</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1. Factores Culturales que se agregan:  </vt:lpstr>
      <vt:lpstr>Presentación de PowerPoint</vt:lpstr>
      <vt:lpstr>2. Pensar que deberíamos ser  « superhéroes »  o  « mujeres maravilla »  </vt:lpstr>
      <vt:lpstr> </vt:lpstr>
      <vt:lpstr>3. Supuestos mitos que debemos desterrar  </vt:lpstr>
      <vt:lpstr>Presentación de PowerPoint</vt:lpstr>
      <vt:lpstr> El ministerio es un riesgo para la salud, pero debemos ser conscientes de 4 verdades </vt:lpstr>
      <vt:lpstr>Presentación de PowerPoint</vt:lpstr>
      <vt:lpstr>Presentación de PowerPoint</vt:lpstr>
      <vt:lpstr>Frente a toda esta realidad, ¿qué debo hacer? Lo que ninguna otra persona puede hacer en mi lugar. </vt:lpstr>
      <vt:lpstr>Bases bíblicas para nuestro cuidado</vt:lpstr>
      <vt:lpstr>Pablo le aconseja al joven pastor Timoteo</vt:lpstr>
      <vt:lpstr>Ejemplos bíblicos el consejo de Jetro a Moises</vt:lpstr>
      <vt:lpstr>Jesús cuida de sus discípulos</vt:lpstr>
      <vt:lpstr>Cuidado!  </vt:lpstr>
      <vt:lpstr>Elementos del Cuidado </vt:lpstr>
      <vt:lpstr>Cuidado del cuerpo</vt:lpstr>
      <vt:lpstr>Actividad Física</vt:lpstr>
      <vt:lpstr>Mantener el peso corporal adecuado</vt:lpstr>
      <vt:lpstr>El Sobrepeso</vt:lpstr>
      <vt:lpstr>Descanso Nocturno Adecuado Mejora la calidad de vida </vt:lpstr>
      <vt:lpstr>Descanso semanal   Agendemos también el descanso y la recreación.   Dios descansó de su obra y labor y nos dio su ejemplo. Descansemos nosotros también!  </vt:lpstr>
      <vt:lpstr>Afinar la guadaña no retrasa la siega!</vt:lpstr>
      <vt:lpstr>  Paremos la maquina por algún momento!   Paremos con la actividad   o la actividad nos «parará» a nosotros! </vt:lpstr>
      <vt:lpstr>Desarrollar un hobby o afición  Nos «saca» de la rutina y de las « cargas» y nos despeja de nuestra  labor, permitiendo un cambio renovador y saludable. ¿ Qué le gustaría hacer? ¿ o ver? o escuchar o coleccionar o buscar…….etc.  Hágalo por su salud! En su dia de descanso!</vt:lpstr>
      <vt:lpstr>Presentación de PowerPoint</vt:lpstr>
      <vt:lpstr>Estar pendientes de cualquier síntoma emocional</vt:lpstr>
      <vt:lpstr>El Cuidado del Vínculo   conyugal y familiar</vt:lpstr>
      <vt:lpstr>Cuidar y enriquecer nuestra vida conyugal y familiar  Recordar que el  ministerio y el lugar donde servimos puede cambiar,  la vida conyugal y familiar no cambia!</vt:lpstr>
      <vt:lpstr>Cuidar mi relación conyugal </vt:lpstr>
      <vt:lpstr>Dar importancia a la comunicación  y respetar sus reglas.</vt:lpstr>
      <vt:lpstr>Evitar las quejas, resentimientos y amarguras en la familia,  relacionadas con asuntos del ministerio</vt:lpstr>
      <vt:lpstr>Presentación de PowerPoint</vt:lpstr>
      <vt:lpstr>Organización y Planificación de nuestro  trabajo</vt:lpstr>
      <vt:lpstr>Manejo adecuado de las tareas virtuales y el  celular.</vt:lpstr>
      <vt:lpstr>Mantener renovada nuestra vida espiritual y el claro llamado de Dios Jer. 20 </vt:lpstr>
      <vt:lpstr>O se contempla el cuerpo y a la mente como tesoros que deben ser cuidados, como herramientas afiladas finalmente dadas por Dios para ser usadas con sabiduría o son ignoradas. Hacer lo primero es equilibrar la vida y tener mayor posibilidad de longevidad.  Hacer lo segundo es invitar a la enfermedad.  James L. Johnon ( lider cristiano, pastor y escritor, después de sufrir un quebranto de salud y tener que ser operado en su corazón a  los 38 años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vida matrimonial y familiar en tiempos  de pandemia</dc:title>
  <dc:creator>Jorge Patpatian</dc:creator>
  <cp:lastModifiedBy>Jorge Patpatian</cp:lastModifiedBy>
  <cp:revision>64</cp:revision>
  <dcterms:created xsi:type="dcterms:W3CDTF">2021-04-11T20:26:00Z</dcterms:created>
  <dcterms:modified xsi:type="dcterms:W3CDTF">2022-01-19T21:58:21Z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3320022744A24726AB440C7AF55F6AE3</vt:lpwstr>
  </property>
  <property fmtid="{D5CDD505-2E9C-101B-9397-08002B2CF9AE}" pid="3" name="KSOProductBuildVer">
    <vt:lpwstr>1033-11.2.0.10323</vt:lpwstr>
  </property>
</Properties>
</file>