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347" r:id="rId2"/>
    <p:sldId id="346" r:id="rId3"/>
    <p:sldId id="338"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9" r:id="rId25"/>
    <p:sldId id="368" r:id="rId26"/>
    <p:sldId id="34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4"/>
    <p:restoredTop sz="94663"/>
  </p:normalViewPr>
  <p:slideViewPr>
    <p:cSldViewPr snapToGrid="0" snapToObjects="1">
      <p:cViewPr>
        <p:scale>
          <a:sx n="110" d="100"/>
          <a:sy n="110" d="100"/>
        </p:scale>
        <p:origin x="456" y="32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B7E28-93EB-AF4F-816E-40B3582F81C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952BD6D-E507-6143-9C8F-673F7ED64303}">
      <dgm:prSet phldrT="[Text]" custT="1"/>
      <dgm:spPr/>
      <dgm:t>
        <a:bodyPr/>
        <a:lstStyle/>
        <a:p>
          <a:r>
            <a:rPr lang="es-ES_tradnl" sz="4000" b="1" noProof="0" dirty="0"/>
            <a:t>Palabra</a:t>
          </a:r>
        </a:p>
      </dgm:t>
    </dgm:pt>
    <dgm:pt modelId="{A42D7F37-CD7E-EE4C-9A9F-2A0554203748}" type="parTrans" cxnId="{15C612AD-1C45-C945-9212-183C9BDAD870}">
      <dgm:prSet/>
      <dgm:spPr/>
      <dgm:t>
        <a:bodyPr/>
        <a:lstStyle/>
        <a:p>
          <a:endParaRPr lang="en-US"/>
        </a:p>
      </dgm:t>
    </dgm:pt>
    <dgm:pt modelId="{88CCC395-6A69-0841-819B-6950AC68E7CE}" type="sibTrans" cxnId="{15C612AD-1C45-C945-9212-183C9BDAD870}">
      <dgm:prSet/>
      <dgm:spPr/>
      <dgm:t>
        <a:bodyPr/>
        <a:lstStyle/>
        <a:p>
          <a:endParaRPr lang="en-US"/>
        </a:p>
      </dgm:t>
    </dgm:pt>
    <dgm:pt modelId="{11E0C4AE-148E-634C-853F-E400D77EB4C7}">
      <dgm:prSet phldrT="[Text]" custT="1"/>
      <dgm:spPr/>
      <dgm:t>
        <a:bodyPr/>
        <a:lstStyle/>
        <a:p>
          <a:r>
            <a:rPr lang="es-ES_tradnl" sz="4000" b="1" noProof="0" dirty="0"/>
            <a:t>Comunidad</a:t>
          </a:r>
        </a:p>
      </dgm:t>
    </dgm:pt>
    <dgm:pt modelId="{A82898D6-6781-644F-9575-7E5E33C7CBD4}" type="parTrans" cxnId="{8C3B0554-927F-8A4A-88E7-29E9C89A231C}">
      <dgm:prSet/>
      <dgm:spPr/>
      <dgm:t>
        <a:bodyPr/>
        <a:lstStyle/>
        <a:p>
          <a:endParaRPr lang="en-US"/>
        </a:p>
      </dgm:t>
    </dgm:pt>
    <dgm:pt modelId="{4EC93F0B-4ED7-B445-AA72-A4D8898FD31E}" type="sibTrans" cxnId="{8C3B0554-927F-8A4A-88E7-29E9C89A231C}">
      <dgm:prSet/>
      <dgm:spPr/>
      <dgm:t>
        <a:bodyPr/>
        <a:lstStyle/>
        <a:p>
          <a:endParaRPr lang="en-US"/>
        </a:p>
      </dgm:t>
    </dgm:pt>
    <dgm:pt modelId="{1599165C-27C9-074F-96EC-BA27E617DFFF}">
      <dgm:prSet phldrT="[Text]" custT="1"/>
      <dgm:spPr/>
      <dgm:t>
        <a:bodyPr/>
        <a:lstStyle/>
        <a:p>
          <a:r>
            <a:rPr lang="es-ES_tradnl" sz="4000" b="1" noProof="0" dirty="0">
              <a:solidFill>
                <a:srgbClr val="FF0000"/>
              </a:solidFill>
            </a:rPr>
            <a:t>Experiencia</a:t>
          </a:r>
        </a:p>
      </dgm:t>
    </dgm:pt>
    <dgm:pt modelId="{C3AF3F51-1C07-1546-8AC4-F0A44F7054BF}" type="parTrans" cxnId="{A15A5AC4-E82E-1D47-A178-E06595140984}">
      <dgm:prSet/>
      <dgm:spPr/>
      <dgm:t>
        <a:bodyPr/>
        <a:lstStyle/>
        <a:p>
          <a:endParaRPr lang="en-US"/>
        </a:p>
      </dgm:t>
    </dgm:pt>
    <dgm:pt modelId="{E8FEF082-43E7-BC4D-8C25-43EABDCFF199}" type="sibTrans" cxnId="{A15A5AC4-E82E-1D47-A178-E06595140984}">
      <dgm:prSet/>
      <dgm:spPr/>
      <dgm:t>
        <a:bodyPr/>
        <a:lstStyle/>
        <a:p>
          <a:endParaRPr lang="en-US"/>
        </a:p>
      </dgm:t>
    </dgm:pt>
    <dgm:pt modelId="{734F29DB-D1A4-3140-8153-2BD5A1C4D623}">
      <dgm:prSet phldrT="[Text]" custT="1"/>
      <dgm:spPr/>
      <dgm:t>
        <a:bodyPr/>
        <a:lstStyle/>
        <a:p>
          <a:r>
            <a:rPr lang="es-ES_tradnl" sz="4000" b="1" noProof="0" dirty="0"/>
            <a:t>Espíritu</a:t>
          </a:r>
        </a:p>
      </dgm:t>
    </dgm:pt>
    <dgm:pt modelId="{CF38CFE8-317F-5440-B2FD-C3D56FDA1EC5}" type="parTrans" cxnId="{5AA43C11-2957-0A4A-9936-E3345BD98819}">
      <dgm:prSet/>
      <dgm:spPr/>
      <dgm:t>
        <a:bodyPr/>
        <a:lstStyle/>
        <a:p>
          <a:endParaRPr lang="en-US"/>
        </a:p>
      </dgm:t>
    </dgm:pt>
    <dgm:pt modelId="{E710C24F-64B2-F04E-BEA3-F7F931879ACE}" type="sibTrans" cxnId="{5AA43C11-2957-0A4A-9936-E3345BD98819}">
      <dgm:prSet/>
      <dgm:spPr/>
      <dgm:t>
        <a:bodyPr/>
        <a:lstStyle/>
        <a:p>
          <a:endParaRPr lang="en-US"/>
        </a:p>
      </dgm:t>
    </dgm:pt>
    <dgm:pt modelId="{5FA61095-6672-954E-983A-B914E3F4F51E}">
      <dgm:prSet custT="1"/>
      <dgm:spPr/>
      <dgm:t>
        <a:bodyPr/>
        <a:lstStyle/>
        <a:p>
          <a:r>
            <a:rPr lang="es-ES_tradnl" b="1" noProof="0" dirty="0">
              <a:solidFill>
                <a:srgbClr val="FF0000"/>
              </a:solidFill>
            </a:rPr>
            <a:t>Razón</a:t>
          </a:r>
          <a:r>
            <a:rPr lang="es-ES_tradnl" b="1" noProof="0" dirty="0"/>
            <a:t> </a:t>
          </a:r>
        </a:p>
      </dgm:t>
    </dgm:pt>
    <dgm:pt modelId="{7EDABCE2-23AF-6240-AD24-A0BA38DF97FA}" type="parTrans" cxnId="{5B33D11A-4D41-6F46-B019-65282572E84A}">
      <dgm:prSet/>
      <dgm:spPr/>
      <dgm:t>
        <a:bodyPr/>
        <a:lstStyle/>
        <a:p>
          <a:endParaRPr lang="en-US"/>
        </a:p>
      </dgm:t>
    </dgm:pt>
    <dgm:pt modelId="{DFEA25BB-7260-1340-9222-F8EB5F9EC57C}" type="sibTrans" cxnId="{5B33D11A-4D41-6F46-B019-65282572E84A}">
      <dgm:prSet/>
      <dgm:spPr/>
      <dgm:t>
        <a:bodyPr/>
        <a:lstStyle/>
        <a:p>
          <a:endParaRPr lang="en-US"/>
        </a:p>
      </dgm:t>
    </dgm:pt>
    <dgm:pt modelId="{9B191D24-9A80-F24E-A1B5-2CF69A8FABC1}" type="pres">
      <dgm:prSet presAssocID="{AE0B7E28-93EB-AF4F-816E-40B3582F81C5}" presName="outerComposite" presStyleCnt="0">
        <dgm:presLayoutVars>
          <dgm:chMax val="5"/>
          <dgm:dir/>
          <dgm:resizeHandles val="exact"/>
        </dgm:presLayoutVars>
      </dgm:prSet>
      <dgm:spPr/>
    </dgm:pt>
    <dgm:pt modelId="{DC10330D-8873-5644-B8C4-320FF6AA3F8C}" type="pres">
      <dgm:prSet presAssocID="{AE0B7E28-93EB-AF4F-816E-40B3582F81C5}" presName="dummyMaxCanvas" presStyleCnt="0">
        <dgm:presLayoutVars/>
      </dgm:prSet>
      <dgm:spPr/>
    </dgm:pt>
    <dgm:pt modelId="{02AD6316-12A9-4A4B-A6E8-07D6FFC0BDA0}" type="pres">
      <dgm:prSet presAssocID="{AE0B7E28-93EB-AF4F-816E-40B3582F81C5}" presName="FiveNodes_1" presStyleLbl="node1" presStyleIdx="0" presStyleCnt="5">
        <dgm:presLayoutVars>
          <dgm:bulletEnabled val="1"/>
        </dgm:presLayoutVars>
      </dgm:prSet>
      <dgm:spPr/>
    </dgm:pt>
    <dgm:pt modelId="{F5F5A8C1-7C2F-8A43-BC42-6E4EB1AB470F}" type="pres">
      <dgm:prSet presAssocID="{AE0B7E28-93EB-AF4F-816E-40B3582F81C5}" presName="FiveNodes_2" presStyleLbl="node1" presStyleIdx="1" presStyleCnt="5">
        <dgm:presLayoutVars>
          <dgm:bulletEnabled val="1"/>
        </dgm:presLayoutVars>
      </dgm:prSet>
      <dgm:spPr/>
    </dgm:pt>
    <dgm:pt modelId="{9A430E55-8766-A14F-AC9B-1B5CF149F174}" type="pres">
      <dgm:prSet presAssocID="{AE0B7E28-93EB-AF4F-816E-40B3582F81C5}" presName="FiveNodes_3" presStyleLbl="node1" presStyleIdx="2" presStyleCnt="5">
        <dgm:presLayoutVars>
          <dgm:bulletEnabled val="1"/>
        </dgm:presLayoutVars>
      </dgm:prSet>
      <dgm:spPr/>
    </dgm:pt>
    <dgm:pt modelId="{E6C83027-0D54-C248-AEDF-18EFEA61C89C}" type="pres">
      <dgm:prSet presAssocID="{AE0B7E28-93EB-AF4F-816E-40B3582F81C5}" presName="FiveNodes_4" presStyleLbl="node1" presStyleIdx="3" presStyleCnt="5">
        <dgm:presLayoutVars>
          <dgm:bulletEnabled val="1"/>
        </dgm:presLayoutVars>
      </dgm:prSet>
      <dgm:spPr/>
    </dgm:pt>
    <dgm:pt modelId="{18EBF310-22FA-1B4D-9BAC-152FA5E31C7C}" type="pres">
      <dgm:prSet presAssocID="{AE0B7E28-93EB-AF4F-816E-40B3582F81C5}" presName="FiveNodes_5" presStyleLbl="node1" presStyleIdx="4" presStyleCnt="5">
        <dgm:presLayoutVars>
          <dgm:bulletEnabled val="1"/>
        </dgm:presLayoutVars>
      </dgm:prSet>
      <dgm:spPr/>
    </dgm:pt>
    <dgm:pt modelId="{37C5E82A-EF4D-E242-81F9-0598FE644C39}" type="pres">
      <dgm:prSet presAssocID="{AE0B7E28-93EB-AF4F-816E-40B3582F81C5}" presName="FiveConn_1-2" presStyleLbl="fgAccFollowNode1" presStyleIdx="0" presStyleCnt="4">
        <dgm:presLayoutVars>
          <dgm:bulletEnabled val="1"/>
        </dgm:presLayoutVars>
      </dgm:prSet>
      <dgm:spPr/>
    </dgm:pt>
    <dgm:pt modelId="{1E5394BA-6020-0F4F-B69E-3873ED55EDFA}" type="pres">
      <dgm:prSet presAssocID="{AE0B7E28-93EB-AF4F-816E-40B3582F81C5}" presName="FiveConn_2-3" presStyleLbl="fgAccFollowNode1" presStyleIdx="1" presStyleCnt="4">
        <dgm:presLayoutVars>
          <dgm:bulletEnabled val="1"/>
        </dgm:presLayoutVars>
      </dgm:prSet>
      <dgm:spPr/>
    </dgm:pt>
    <dgm:pt modelId="{AB446DB1-A49E-0849-ACFC-E55090632AAA}" type="pres">
      <dgm:prSet presAssocID="{AE0B7E28-93EB-AF4F-816E-40B3582F81C5}" presName="FiveConn_3-4" presStyleLbl="fgAccFollowNode1" presStyleIdx="2" presStyleCnt="4">
        <dgm:presLayoutVars>
          <dgm:bulletEnabled val="1"/>
        </dgm:presLayoutVars>
      </dgm:prSet>
      <dgm:spPr/>
    </dgm:pt>
    <dgm:pt modelId="{6B3B45DD-4290-F745-BD53-28DC78DC65BD}" type="pres">
      <dgm:prSet presAssocID="{AE0B7E28-93EB-AF4F-816E-40B3582F81C5}" presName="FiveConn_4-5" presStyleLbl="fgAccFollowNode1" presStyleIdx="3" presStyleCnt="4">
        <dgm:presLayoutVars>
          <dgm:bulletEnabled val="1"/>
        </dgm:presLayoutVars>
      </dgm:prSet>
      <dgm:spPr/>
    </dgm:pt>
    <dgm:pt modelId="{16988A14-A4DE-2A46-9AD1-3248D19DE7C8}" type="pres">
      <dgm:prSet presAssocID="{AE0B7E28-93EB-AF4F-816E-40B3582F81C5}" presName="FiveNodes_1_text" presStyleLbl="node1" presStyleIdx="4" presStyleCnt="5">
        <dgm:presLayoutVars>
          <dgm:bulletEnabled val="1"/>
        </dgm:presLayoutVars>
      </dgm:prSet>
      <dgm:spPr/>
    </dgm:pt>
    <dgm:pt modelId="{E701F01F-8C68-8C4B-B53C-6A25B884CEE3}" type="pres">
      <dgm:prSet presAssocID="{AE0B7E28-93EB-AF4F-816E-40B3582F81C5}" presName="FiveNodes_2_text" presStyleLbl="node1" presStyleIdx="4" presStyleCnt="5">
        <dgm:presLayoutVars>
          <dgm:bulletEnabled val="1"/>
        </dgm:presLayoutVars>
      </dgm:prSet>
      <dgm:spPr/>
    </dgm:pt>
    <dgm:pt modelId="{943DF55B-DAAD-FB45-BD2C-30C44A0B7173}" type="pres">
      <dgm:prSet presAssocID="{AE0B7E28-93EB-AF4F-816E-40B3582F81C5}" presName="FiveNodes_3_text" presStyleLbl="node1" presStyleIdx="4" presStyleCnt="5">
        <dgm:presLayoutVars>
          <dgm:bulletEnabled val="1"/>
        </dgm:presLayoutVars>
      </dgm:prSet>
      <dgm:spPr/>
    </dgm:pt>
    <dgm:pt modelId="{856B51CB-EF4A-D448-9AC7-A4E34823F660}" type="pres">
      <dgm:prSet presAssocID="{AE0B7E28-93EB-AF4F-816E-40B3582F81C5}" presName="FiveNodes_4_text" presStyleLbl="node1" presStyleIdx="4" presStyleCnt="5">
        <dgm:presLayoutVars>
          <dgm:bulletEnabled val="1"/>
        </dgm:presLayoutVars>
      </dgm:prSet>
      <dgm:spPr/>
    </dgm:pt>
    <dgm:pt modelId="{80E1D2E6-21B4-AF4C-BC18-43B7A8868FBF}" type="pres">
      <dgm:prSet presAssocID="{AE0B7E28-93EB-AF4F-816E-40B3582F81C5}" presName="FiveNodes_5_text" presStyleLbl="node1" presStyleIdx="4" presStyleCnt="5">
        <dgm:presLayoutVars>
          <dgm:bulletEnabled val="1"/>
        </dgm:presLayoutVars>
      </dgm:prSet>
      <dgm:spPr/>
    </dgm:pt>
  </dgm:ptLst>
  <dgm:cxnLst>
    <dgm:cxn modelId="{46BF5F09-41B7-4F4C-9057-5C1FEFD3B71D}" type="presOf" srcId="{3952BD6D-E507-6143-9C8F-673F7ED64303}" destId="{02AD6316-12A9-4A4B-A6E8-07D6FFC0BDA0}" srcOrd="0" destOrd="0" presId="urn:microsoft.com/office/officeart/2005/8/layout/vProcess5"/>
    <dgm:cxn modelId="{5AA43C11-2957-0A4A-9936-E3345BD98819}" srcId="{AE0B7E28-93EB-AF4F-816E-40B3582F81C5}" destId="{734F29DB-D1A4-3140-8153-2BD5A1C4D623}" srcOrd="2" destOrd="0" parTransId="{CF38CFE8-317F-5440-B2FD-C3D56FDA1EC5}" sibTransId="{E710C24F-64B2-F04E-BEA3-F7F931879ACE}"/>
    <dgm:cxn modelId="{5B33D11A-4D41-6F46-B019-65282572E84A}" srcId="{AE0B7E28-93EB-AF4F-816E-40B3582F81C5}" destId="{5FA61095-6672-954E-983A-B914E3F4F51E}" srcOrd="3" destOrd="0" parTransId="{7EDABCE2-23AF-6240-AD24-A0BA38DF97FA}" sibTransId="{DFEA25BB-7260-1340-9222-F8EB5F9EC57C}"/>
    <dgm:cxn modelId="{258A8822-98BD-4946-BD00-7F9834FD68D3}" type="presOf" srcId="{5FA61095-6672-954E-983A-B914E3F4F51E}" destId="{856B51CB-EF4A-D448-9AC7-A4E34823F660}" srcOrd="1" destOrd="0" presId="urn:microsoft.com/office/officeart/2005/8/layout/vProcess5"/>
    <dgm:cxn modelId="{D8738628-275A-4C43-8A17-2B2D91C9C96B}" type="presOf" srcId="{11E0C4AE-148E-634C-853F-E400D77EB4C7}" destId="{E701F01F-8C68-8C4B-B53C-6A25B884CEE3}" srcOrd="1" destOrd="0" presId="urn:microsoft.com/office/officeart/2005/8/layout/vProcess5"/>
    <dgm:cxn modelId="{EFB85642-F393-7241-AFCA-3DA672ABD6F5}" type="presOf" srcId="{4EC93F0B-4ED7-B445-AA72-A4D8898FD31E}" destId="{1E5394BA-6020-0F4F-B69E-3873ED55EDFA}" srcOrd="0" destOrd="0" presId="urn:microsoft.com/office/officeart/2005/8/layout/vProcess5"/>
    <dgm:cxn modelId="{CA26AE53-B725-2D45-AE83-6D319DC7ABD2}" type="presOf" srcId="{1599165C-27C9-074F-96EC-BA27E617DFFF}" destId="{18EBF310-22FA-1B4D-9BAC-152FA5E31C7C}" srcOrd="0" destOrd="0" presId="urn:microsoft.com/office/officeart/2005/8/layout/vProcess5"/>
    <dgm:cxn modelId="{8C3B0554-927F-8A4A-88E7-29E9C89A231C}" srcId="{AE0B7E28-93EB-AF4F-816E-40B3582F81C5}" destId="{11E0C4AE-148E-634C-853F-E400D77EB4C7}" srcOrd="1" destOrd="0" parTransId="{A82898D6-6781-644F-9575-7E5E33C7CBD4}" sibTransId="{4EC93F0B-4ED7-B445-AA72-A4D8898FD31E}"/>
    <dgm:cxn modelId="{8CCD1359-CFE8-E642-B070-D72A74B32EFF}" type="presOf" srcId="{3952BD6D-E507-6143-9C8F-673F7ED64303}" destId="{16988A14-A4DE-2A46-9AD1-3248D19DE7C8}" srcOrd="1" destOrd="0" presId="urn:microsoft.com/office/officeart/2005/8/layout/vProcess5"/>
    <dgm:cxn modelId="{35A8D269-33E5-8C40-8C79-0BBBD8BF0B5B}" type="presOf" srcId="{AE0B7E28-93EB-AF4F-816E-40B3582F81C5}" destId="{9B191D24-9A80-F24E-A1B5-2CF69A8FABC1}" srcOrd="0" destOrd="0" presId="urn:microsoft.com/office/officeart/2005/8/layout/vProcess5"/>
    <dgm:cxn modelId="{7A864A78-1716-7346-AAF6-86DE195230E0}" type="presOf" srcId="{E710C24F-64B2-F04E-BEA3-F7F931879ACE}" destId="{AB446DB1-A49E-0849-ACFC-E55090632AAA}" srcOrd="0" destOrd="0" presId="urn:microsoft.com/office/officeart/2005/8/layout/vProcess5"/>
    <dgm:cxn modelId="{0FB15E96-97C8-1B49-AA39-D1D0A8736D14}" type="presOf" srcId="{1599165C-27C9-074F-96EC-BA27E617DFFF}" destId="{80E1D2E6-21B4-AF4C-BC18-43B7A8868FBF}" srcOrd="1" destOrd="0" presId="urn:microsoft.com/office/officeart/2005/8/layout/vProcess5"/>
    <dgm:cxn modelId="{2DA091A2-B418-E148-92F3-7213A1AF1CEE}" type="presOf" srcId="{88CCC395-6A69-0841-819B-6950AC68E7CE}" destId="{37C5E82A-EF4D-E242-81F9-0598FE644C39}" srcOrd="0" destOrd="0" presId="urn:microsoft.com/office/officeart/2005/8/layout/vProcess5"/>
    <dgm:cxn modelId="{15C612AD-1C45-C945-9212-183C9BDAD870}" srcId="{AE0B7E28-93EB-AF4F-816E-40B3582F81C5}" destId="{3952BD6D-E507-6143-9C8F-673F7ED64303}" srcOrd="0" destOrd="0" parTransId="{A42D7F37-CD7E-EE4C-9A9F-2A0554203748}" sibTransId="{88CCC395-6A69-0841-819B-6950AC68E7CE}"/>
    <dgm:cxn modelId="{31AF80BA-CAC6-4348-B47F-5307BC65918C}" type="presOf" srcId="{5FA61095-6672-954E-983A-B914E3F4F51E}" destId="{E6C83027-0D54-C248-AEDF-18EFEA61C89C}" srcOrd="0" destOrd="0" presId="urn:microsoft.com/office/officeart/2005/8/layout/vProcess5"/>
    <dgm:cxn modelId="{A15A5AC4-E82E-1D47-A178-E06595140984}" srcId="{AE0B7E28-93EB-AF4F-816E-40B3582F81C5}" destId="{1599165C-27C9-074F-96EC-BA27E617DFFF}" srcOrd="4" destOrd="0" parTransId="{C3AF3F51-1C07-1546-8AC4-F0A44F7054BF}" sibTransId="{E8FEF082-43E7-BC4D-8C25-43EABDCFF199}"/>
    <dgm:cxn modelId="{100BACCF-EBF0-2146-ACE6-9507B59EE19A}" type="presOf" srcId="{734F29DB-D1A4-3140-8153-2BD5A1C4D623}" destId="{9A430E55-8766-A14F-AC9B-1B5CF149F174}" srcOrd="0" destOrd="0" presId="urn:microsoft.com/office/officeart/2005/8/layout/vProcess5"/>
    <dgm:cxn modelId="{59BB82D7-5722-E248-BD1E-A1CFE27CBFFF}" type="presOf" srcId="{DFEA25BB-7260-1340-9222-F8EB5F9EC57C}" destId="{6B3B45DD-4290-F745-BD53-28DC78DC65BD}" srcOrd="0" destOrd="0" presId="urn:microsoft.com/office/officeart/2005/8/layout/vProcess5"/>
    <dgm:cxn modelId="{0D7479E8-A23C-1A42-97D4-9EB8BE8EFC87}" type="presOf" srcId="{734F29DB-D1A4-3140-8153-2BD5A1C4D623}" destId="{943DF55B-DAAD-FB45-BD2C-30C44A0B7173}" srcOrd="1" destOrd="0" presId="urn:microsoft.com/office/officeart/2005/8/layout/vProcess5"/>
    <dgm:cxn modelId="{FA15ACF4-FDD7-DE4E-8633-B2266A6CE7EA}" type="presOf" srcId="{11E0C4AE-148E-634C-853F-E400D77EB4C7}" destId="{F5F5A8C1-7C2F-8A43-BC42-6E4EB1AB470F}" srcOrd="0" destOrd="0" presId="urn:microsoft.com/office/officeart/2005/8/layout/vProcess5"/>
    <dgm:cxn modelId="{363BBFE8-8849-E742-A822-B20C7D388CD8}" type="presParOf" srcId="{9B191D24-9A80-F24E-A1B5-2CF69A8FABC1}" destId="{DC10330D-8873-5644-B8C4-320FF6AA3F8C}" srcOrd="0" destOrd="0" presId="urn:microsoft.com/office/officeart/2005/8/layout/vProcess5"/>
    <dgm:cxn modelId="{BCC4718D-13BD-1D42-99B9-AF4D4DA8C0A9}" type="presParOf" srcId="{9B191D24-9A80-F24E-A1B5-2CF69A8FABC1}" destId="{02AD6316-12A9-4A4B-A6E8-07D6FFC0BDA0}" srcOrd="1" destOrd="0" presId="urn:microsoft.com/office/officeart/2005/8/layout/vProcess5"/>
    <dgm:cxn modelId="{14CABD6A-7B08-4E47-9EC4-DB6CC42376EC}" type="presParOf" srcId="{9B191D24-9A80-F24E-A1B5-2CF69A8FABC1}" destId="{F5F5A8C1-7C2F-8A43-BC42-6E4EB1AB470F}" srcOrd="2" destOrd="0" presId="urn:microsoft.com/office/officeart/2005/8/layout/vProcess5"/>
    <dgm:cxn modelId="{57CE261E-FCEA-C94D-9BBA-DCEBB6917AA0}" type="presParOf" srcId="{9B191D24-9A80-F24E-A1B5-2CF69A8FABC1}" destId="{9A430E55-8766-A14F-AC9B-1B5CF149F174}" srcOrd="3" destOrd="0" presId="urn:microsoft.com/office/officeart/2005/8/layout/vProcess5"/>
    <dgm:cxn modelId="{A449172B-A066-E841-86C8-CA1F0CC4AB18}" type="presParOf" srcId="{9B191D24-9A80-F24E-A1B5-2CF69A8FABC1}" destId="{E6C83027-0D54-C248-AEDF-18EFEA61C89C}" srcOrd="4" destOrd="0" presId="urn:microsoft.com/office/officeart/2005/8/layout/vProcess5"/>
    <dgm:cxn modelId="{5754C05C-D204-E645-ACF4-4C91E3B1E344}" type="presParOf" srcId="{9B191D24-9A80-F24E-A1B5-2CF69A8FABC1}" destId="{18EBF310-22FA-1B4D-9BAC-152FA5E31C7C}" srcOrd="5" destOrd="0" presId="urn:microsoft.com/office/officeart/2005/8/layout/vProcess5"/>
    <dgm:cxn modelId="{DD76BF1E-EC9B-1041-B64F-3751A222BE60}" type="presParOf" srcId="{9B191D24-9A80-F24E-A1B5-2CF69A8FABC1}" destId="{37C5E82A-EF4D-E242-81F9-0598FE644C39}" srcOrd="6" destOrd="0" presId="urn:microsoft.com/office/officeart/2005/8/layout/vProcess5"/>
    <dgm:cxn modelId="{02EE0CA7-357E-0F4B-AE4D-0D4CD47FEC76}" type="presParOf" srcId="{9B191D24-9A80-F24E-A1B5-2CF69A8FABC1}" destId="{1E5394BA-6020-0F4F-B69E-3873ED55EDFA}" srcOrd="7" destOrd="0" presId="urn:microsoft.com/office/officeart/2005/8/layout/vProcess5"/>
    <dgm:cxn modelId="{24005D32-8FFD-ED4C-9000-D8849C75B620}" type="presParOf" srcId="{9B191D24-9A80-F24E-A1B5-2CF69A8FABC1}" destId="{AB446DB1-A49E-0849-ACFC-E55090632AAA}" srcOrd="8" destOrd="0" presId="urn:microsoft.com/office/officeart/2005/8/layout/vProcess5"/>
    <dgm:cxn modelId="{1B2606DC-436B-D647-A596-69CFB65CA88B}" type="presParOf" srcId="{9B191D24-9A80-F24E-A1B5-2CF69A8FABC1}" destId="{6B3B45DD-4290-F745-BD53-28DC78DC65BD}" srcOrd="9" destOrd="0" presId="urn:microsoft.com/office/officeart/2005/8/layout/vProcess5"/>
    <dgm:cxn modelId="{F93CCF67-9D3F-0846-BA72-B42B773F0A3B}" type="presParOf" srcId="{9B191D24-9A80-F24E-A1B5-2CF69A8FABC1}" destId="{16988A14-A4DE-2A46-9AD1-3248D19DE7C8}" srcOrd="10" destOrd="0" presId="urn:microsoft.com/office/officeart/2005/8/layout/vProcess5"/>
    <dgm:cxn modelId="{D99FDD09-6870-0E46-943E-9763E458CBE8}" type="presParOf" srcId="{9B191D24-9A80-F24E-A1B5-2CF69A8FABC1}" destId="{E701F01F-8C68-8C4B-B53C-6A25B884CEE3}" srcOrd="11" destOrd="0" presId="urn:microsoft.com/office/officeart/2005/8/layout/vProcess5"/>
    <dgm:cxn modelId="{1FC08F1D-51A4-7E45-ACDE-64D152E20582}" type="presParOf" srcId="{9B191D24-9A80-F24E-A1B5-2CF69A8FABC1}" destId="{943DF55B-DAAD-FB45-BD2C-30C44A0B7173}" srcOrd="12" destOrd="0" presId="urn:microsoft.com/office/officeart/2005/8/layout/vProcess5"/>
    <dgm:cxn modelId="{12EC162A-D4B8-E04E-BFA9-38729E4DA795}" type="presParOf" srcId="{9B191D24-9A80-F24E-A1B5-2CF69A8FABC1}" destId="{856B51CB-EF4A-D448-9AC7-A4E34823F660}" srcOrd="13" destOrd="0" presId="urn:microsoft.com/office/officeart/2005/8/layout/vProcess5"/>
    <dgm:cxn modelId="{E004F0B8-C356-C945-9CAA-E7BE1F8D088D}" type="presParOf" srcId="{9B191D24-9A80-F24E-A1B5-2CF69A8FABC1}" destId="{80E1D2E6-21B4-AF4C-BC18-43B7A8868FB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A3F30A0-D188-1D47-BB98-A0DB2BC62A66}">
      <dgm:prSet/>
      <dgm:spPr/>
      <dgm:t>
        <a:bodyPr/>
        <a:lstStyle/>
        <a:p>
          <a:pPr algn="l"/>
          <a:r>
            <a:rPr lang="es-ES" dirty="0"/>
            <a:t>Juan Wesley decía que “toda religión irracional es falsa religión”. Una actitud de misticismo puro, por ejemplo, que sólo valoriza el sentimiento y desprecia la razón, es contraria a las Escrituras. No obstante, hay que señalar que la razón no nos provee de otras fuentes de revelación, sino que es una facultad lógica que nos capacita para ordenar y comprender la evidencia de la revelación y, junto con la tradición, nos provee de las armas necesarias para evitar interpretaciones equivocadas de las Escrituras.</a:t>
          </a:r>
          <a:endParaRPr lang="es-ES" b="1" dirty="0"/>
        </a:p>
        <a:p>
          <a:pPr algn="l"/>
          <a:endParaRPr lang="en-US" dirty="0"/>
        </a:p>
      </dgm:t>
    </dgm:pt>
    <dgm:pt modelId="{757E7150-8897-C44C-B7E1-16EB6FBDF5AD}" type="parTrans" cxnId="{32AA6BCC-2673-B84F-B159-72EC741384D3}">
      <dgm:prSet/>
      <dgm:spPr/>
      <dgm:t>
        <a:bodyPr/>
        <a:lstStyle/>
        <a:p>
          <a:endParaRPr lang="en-US"/>
        </a:p>
      </dgm:t>
    </dgm:pt>
    <dgm:pt modelId="{C98654B9-B7ED-7A4D-BCF8-A2B0F86B320F}" type="sibTrans" cxnId="{32AA6BCC-2673-B84F-B159-72EC741384D3}">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06DE9AC4-35D0-5D40-BEA3-5336B000655C}" type="pres">
      <dgm:prSet presAssocID="{6A3F30A0-D188-1D47-BB98-A0DB2BC62A66}" presName="node" presStyleLbl="node1" presStyleIdx="0" presStyleCnt="1" custScaleX="134383">
        <dgm:presLayoutVars>
          <dgm:bulletEnabled val="1"/>
        </dgm:presLayoutVars>
      </dgm:prSet>
      <dgm:spPr/>
    </dgm:pt>
  </dgm:ptLst>
  <dgm:cxnLst>
    <dgm:cxn modelId="{29EBA008-6D67-A943-84CE-C54B757DC39C}" type="presOf" srcId="{6A3F30A0-D188-1D47-BB98-A0DB2BC62A66}" destId="{06DE9AC4-35D0-5D40-BEA3-5336B000655C}" srcOrd="0" destOrd="0" presId="urn:microsoft.com/office/officeart/2005/8/layout/default"/>
    <dgm:cxn modelId="{698B1A77-CE37-8D46-8A1E-A561656BA75F}" type="presOf" srcId="{78399B8D-9A64-442F-9C02-105D6DF2DD43}" destId="{BDFE28CF-3F99-784E-BDA8-0BF7F4EC15A0}" srcOrd="0" destOrd="0" presId="urn:microsoft.com/office/officeart/2005/8/layout/default"/>
    <dgm:cxn modelId="{32AA6BCC-2673-B84F-B159-72EC741384D3}" srcId="{78399B8D-9A64-442F-9C02-105D6DF2DD43}" destId="{6A3F30A0-D188-1D47-BB98-A0DB2BC62A66}" srcOrd="0" destOrd="0" parTransId="{757E7150-8897-C44C-B7E1-16EB6FBDF5AD}" sibTransId="{C98654B9-B7ED-7A4D-BCF8-A2B0F86B320F}"/>
    <dgm:cxn modelId="{08B9E716-DA7D-2440-B267-2017E56D4F73}" type="presParOf" srcId="{BDFE28CF-3F99-784E-BDA8-0BF7F4EC15A0}" destId="{06DE9AC4-35D0-5D40-BEA3-5336B000655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2516A0E-0467-0A45-9C1C-6463BF4256E9}">
      <dgm:prSet/>
      <dgm:spPr/>
      <dgm:t>
        <a:bodyPr/>
        <a:lstStyle/>
        <a:p>
          <a:pPr algn="l"/>
          <a:r>
            <a:rPr lang="es-ES" b="1" dirty="0"/>
            <a:t>La experiencia y el equilibrio entre ortodoxia, </a:t>
          </a:r>
          <a:r>
            <a:rPr lang="es-ES" b="1" dirty="0" err="1"/>
            <a:t>ortopraxis</a:t>
          </a:r>
          <a:r>
            <a:rPr lang="es-ES" b="1" dirty="0"/>
            <a:t> y </a:t>
          </a:r>
          <a:r>
            <a:rPr lang="es-ES" b="1" dirty="0" err="1"/>
            <a:t>ortopatía</a:t>
          </a:r>
          <a:r>
            <a:rPr lang="es-ES" b="1" dirty="0"/>
            <a:t>.</a:t>
          </a:r>
          <a:endParaRPr lang="en-US" dirty="0"/>
        </a:p>
      </dgm:t>
    </dgm:pt>
    <dgm:pt modelId="{43D20A89-528A-E244-B0F3-33781A8B105B}" type="parTrans" cxnId="{0642AF50-E3DA-9144-9B56-9CCBEBB1A340}">
      <dgm:prSet/>
      <dgm:spPr/>
      <dgm:t>
        <a:bodyPr/>
        <a:lstStyle/>
        <a:p>
          <a:endParaRPr lang="en-US"/>
        </a:p>
      </dgm:t>
    </dgm:pt>
    <dgm:pt modelId="{5AB2BEE0-B748-3A4E-93C3-D160A83F8651}" type="sibTrans" cxnId="{0642AF50-E3DA-9144-9B56-9CCBEBB1A340}">
      <dgm:prSet/>
      <dgm:spPr/>
      <dgm:t>
        <a:bodyPr/>
        <a:lstStyle/>
        <a:p>
          <a:endParaRPr lang="en-US"/>
        </a:p>
      </dgm:t>
    </dgm:pt>
    <dgm:pt modelId="{AB75AAE2-18A1-F948-A635-CEF1F8BCBC8D}">
      <dgm:prSet/>
      <dgm:spPr/>
      <dgm:t>
        <a:bodyPr/>
        <a:lstStyle/>
        <a:p>
          <a:pPr algn="l"/>
          <a:r>
            <a:rPr lang="es-ES" b="1" dirty="0"/>
            <a:t>Para su mejor comprensión se explicará lo que, según </a:t>
          </a:r>
          <a:r>
            <a:rPr lang="es-ES" b="1" dirty="0" err="1"/>
            <a:t>Runyon</a:t>
          </a:r>
          <a:r>
            <a:rPr lang="es-ES" b="1" dirty="0"/>
            <a:t>, ha sido llamado “la cuerda de tres hilos”, como la teología de la fe que presenta un equilibrio entre tres elementos esenciales: la creencia correcta (doctrina), la práctica o conducta correcta (disciplina devocional) y la pasión correcta (celo por Dios), también conocidos como ortodoxia, </a:t>
          </a:r>
          <a:r>
            <a:rPr lang="es-ES" b="1" dirty="0" err="1"/>
            <a:t>ortopraxis</a:t>
          </a:r>
          <a:r>
            <a:rPr lang="es-ES" b="1" dirty="0"/>
            <a:t> y </a:t>
          </a:r>
          <a:r>
            <a:rPr lang="es-ES" b="1" dirty="0" err="1"/>
            <a:t>ortopatía</a:t>
          </a:r>
          <a:endParaRPr lang="en-US" b="1" dirty="0"/>
        </a:p>
      </dgm:t>
    </dgm:pt>
    <dgm:pt modelId="{33495F5A-F4EB-964A-8F48-5CAA0ABAE6CD}" type="parTrans" cxnId="{4EBFBF02-F3E3-DB47-95A2-E9965851B6B9}">
      <dgm:prSet/>
      <dgm:spPr/>
      <dgm:t>
        <a:bodyPr/>
        <a:lstStyle/>
        <a:p>
          <a:endParaRPr lang="en-US"/>
        </a:p>
      </dgm:t>
    </dgm:pt>
    <dgm:pt modelId="{46FA8D71-982A-6942-945D-DB81F967B9C8}" type="sibTrans" cxnId="{4EBFBF02-F3E3-DB47-95A2-E9965851B6B9}">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24752747-FAFC-894D-891F-5C61B16E94EA}" type="pres">
      <dgm:prSet presAssocID="{42516A0E-0467-0A45-9C1C-6463BF4256E9}" presName="node" presStyleLbl="node1" presStyleIdx="0" presStyleCnt="2" custScaleX="381378" custScaleY="64185" custLinFactNeighborX="74" custLinFactNeighborY="-14630">
        <dgm:presLayoutVars>
          <dgm:bulletEnabled val="1"/>
        </dgm:presLayoutVars>
      </dgm:prSet>
      <dgm:spPr/>
    </dgm:pt>
    <dgm:pt modelId="{420EF5D9-F291-0546-B2BB-3658AC52E86C}" type="pres">
      <dgm:prSet presAssocID="{5AB2BEE0-B748-3A4E-93C3-D160A83F8651}" presName="sibTrans" presStyleCnt="0"/>
      <dgm:spPr/>
    </dgm:pt>
    <dgm:pt modelId="{04B6A802-DC2F-B94A-AB92-5C776922CBB7}" type="pres">
      <dgm:prSet presAssocID="{AB75AAE2-18A1-F948-A635-CEF1F8BCBC8D}" presName="node" presStyleLbl="node1" presStyleIdx="1" presStyleCnt="2" custScaleX="378957" custScaleY="203008">
        <dgm:presLayoutVars>
          <dgm:bulletEnabled val="1"/>
        </dgm:presLayoutVars>
      </dgm:prSet>
      <dgm:spPr/>
    </dgm:pt>
  </dgm:ptLst>
  <dgm:cxnLst>
    <dgm:cxn modelId="{4EBFBF02-F3E3-DB47-95A2-E9965851B6B9}" srcId="{78399B8D-9A64-442F-9C02-105D6DF2DD43}" destId="{AB75AAE2-18A1-F948-A635-CEF1F8BCBC8D}" srcOrd="1" destOrd="0" parTransId="{33495F5A-F4EB-964A-8F48-5CAA0ABAE6CD}" sibTransId="{46FA8D71-982A-6942-945D-DB81F967B9C8}"/>
    <dgm:cxn modelId="{0642AF50-E3DA-9144-9B56-9CCBEBB1A340}" srcId="{78399B8D-9A64-442F-9C02-105D6DF2DD43}" destId="{42516A0E-0467-0A45-9C1C-6463BF4256E9}" srcOrd="0" destOrd="0" parTransId="{43D20A89-528A-E244-B0F3-33781A8B105B}" sibTransId="{5AB2BEE0-B748-3A4E-93C3-D160A83F8651}"/>
    <dgm:cxn modelId="{698B1A77-CE37-8D46-8A1E-A561656BA75F}" type="presOf" srcId="{78399B8D-9A64-442F-9C02-105D6DF2DD43}" destId="{BDFE28CF-3F99-784E-BDA8-0BF7F4EC15A0}" srcOrd="0" destOrd="0" presId="urn:microsoft.com/office/officeart/2005/8/layout/default"/>
    <dgm:cxn modelId="{0E1A168E-A10F-6D46-B411-62C8694CB269}" type="presOf" srcId="{AB75AAE2-18A1-F948-A635-CEF1F8BCBC8D}" destId="{04B6A802-DC2F-B94A-AB92-5C776922CBB7}" srcOrd="0" destOrd="0" presId="urn:microsoft.com/office/officeart/2005/8/layout/default"/>
    <dgm:cxn modelId="{8F8A79B9-B5DF-B74D-8F52-9D46F707BB01}" type="presOf" srcId="{42516A0E-0467-0A45-9C1C-6463BF4256E9}" destId="{24752747-FAFC-894D-891F-5C61B16E94EA}" srcOrd="0" destOrd="0" presId="urn:microsoft.com/office/officeart/2005/8/layout/default"/>
    <dgm:cxn modelId="{1201232D-B44A-3D4B-8B43-5ACE02238F9D}" type="presParOf" srcId="{BDFE28CF-3F99-784E-BDA8-0BF7F4EC15A0}" destId="{24752747-FAFC-894D-891F-5C61B16E94EA}" srcOrd="0" destOrd="0" presId="urn:microsoft.com/office/officeart/2005/8/layout/default"/>
    <dgm:cxn modelId="{77A6C1D9-A3F0-7A4A-A3E7-DF30403C52BF}" type="presParOf" srcId="{BDFE28CF-3F99-784E-BDA8-0BF7F4EC15A0}" destId="{420EF5D9-F291-0546-B2BB-3658AC52E86C}" srcOrd="1" destOrd="0" presId="urn:microsoft.com/office/officeart/2005/8/layout/default"/>
    <dgm:cxn modelId="{F503F6FA-F2FB-C64B-985B-B1D51033C52B}" type="presParOf" srcId="{BDFE28CF-3F99-784E-BDA8-0BF7F4EC15A0}" destId="{04B6A802-DC2F-B94A-AB92-5C776922CBB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140AC23-5FCD-DD40-A5D0-A5BC3CDCCB92}">
      <dgm:prSet custT="1"/>
      <dgm:spPr/>
      <dgm:t>
        <a:bodyPr/>
        <a:lstStyle/>
        <a:p>
          <a:pPr algn="l"/>
          <a:r>
            <a:rPr lang="es-ES" sz="3600" dirty="0"/>
            <a:t>En el discipulado hay que establecer un equilibrio entre ortodoxia, </a:t>
          </a:r>
          <a:r>
            <a:rPr lang="es-ES" sz="3600" dirty="0" err="1"/>
            <a:t>ortopraxis</a:t>
          </a:r>
          <a:r>
            <a:rPr lang="es-ES" sz="3600" dirty="0"/>
            <a:t> y </a:t>
          </a:r>
          <a:r>
            <a:rPr lang="es-ES" sz="3600" dirty="0" err="1"/>
            <a:t>ortopatía</a:t>
          </a:r>
          <a:r>
            <a:rPr lang="es-ES" sz="3600" dirty="0"/>
            <a:t>, sin favorecer a uno más que a las otras. </a:t>
          </a:r>
          <a:endParaRPr lang="en-US" sz="3600" dirty="0"/>
        </a:p>
      </dgm:t>
    </dgm:pt>
    <dgm:pt modelId="{076D9D9C-F16C-614F-A1E6-3182D2F8E22E}" type="parTrans" cxnId="{74800835-3FD2-2440-B944-072B3065CB5F}">
      <dgm:prSet/>
      <dgm:spPr/>
      <dgm:t>
        <a:bodyPr/>
        <a:lstStyle/>
        <a:p>
          <a:endParaRPr lang="en-US"/>
        </a:p>
      </dgm:t>
    </dgm:pt>
    <dgm:pt modelId="{D3CDE969-FE7F-2F43-80CB-445DF817760C}" type="sibTrans" cxnId="{74800835-3FD2-2440-B944-072B3065CB5F}">
      <dgm:prSet/>
      <dgm:spPr/>
      <dgm:t>
        <a:bodyPr/>
        <a:lstStyle/>
        <a:p>
          <a:endParaRPr lang="en-US"/>
        </a:p>
      </dgm:t>
    </dgm:pt>
    <dgm:pt modelId="{E806C5D3-0238-1C44-A6E8-7A05A6D6214D}">
      <dgm:prSet custT="1"/>
      <dgm:spPr/>
      <dgm:t>
        <a:bodyPr/>
        <a:lstStyle/>
        <a:p>
          <a:pPr algn="l"/>
          <a:r>
            <a:rPr lang="es-ES" sz="3600" dirty="0"/>
            <a:t>Si el principal interés de una iglesia está en la ortodoxia, se producen muchos “fariseos arrogantes” quienes adoran su propia doctrina y sus formulaciones teológicas por encima de un auténtico encuentro con el Cristo revelado en las Escrituras.</a:t>
          </a:r>
          <a:endParaRPr lang="en-US" sz="3600" dirty="0"/>
        </a:p>
      </dgm:t>
    </dgm:pt>
    <dgm:pt modelId="{78055E8C-A4C5-8D48-8884-A3C76863E49C}" type="parTrans" cxnId="{8E89C733-48A3-6544-947F-A4D168A0E252}">
      <dgm:prSet/>
      <dgm:spPr/>
      <dgm:t>
        <a:bodyPr/>
        <a:lstStyle/>
        <a:p>
          <a:endParaRPr lang="en-US"/>
        </a:p>
      </dgm:t>
    </dgm:pt>
    <dgm:pt modelId="{C4A2D432-A8AE-CE46-BC8A-CA9ABA180909}" type="sibTrans" cxnId="{8E89C733-48A3-6544-947F-A4D168A0E252}">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1477D7F5-D6FF-824A-AE7B-EC2E415BFF2F}" type="pres">
      <dgm:prSet presAssocID="{5140AC23-5FCD-DD40-A5D0-A5BC3CDCCB92}" presName="node" presStyleLbl="node1" presStyleIdx="0" presStyleCnt="2" custScaleX="337954" custScaleY="71176" custLinFactNeighborX="-1071" custLinFactNeighborY="-16740">
        <dgm:presLayoutVars>
          <dgm:bulletEnabled val="1"/>
        </dgm:presLayoutVars>
      </dgm:prSet>
      <dgm:spPr/>
    </dgm:pt>
    <dgm:pt modelId="{193461E3-2893-F34B-B737-6C4A7A3C6063}" type="pres">
      <dgm:prSet presAssocID="{D3CDE969-FE7F-2F43-80CB-445DF817760C}" presName="sibTrans" presStyleCnt="0"/>
      <dgm:spPr/>
    </dgm:pt>
    <dgm:pt modelId="{3BDE2BFC-B7B2-6A4C-9211-9532D18074E3}" type="pres">
      <dgm:prSet presAssocID="{E806C5D3-0238-1C44-A6E8-7A05A6D6214D}" presName="node" presStyleLbl="node1" presStyleIdx="1" presStyleCnt="2" custScaleX="334929" custScaleY="169709" custLinFactNeighborX="207" custLinFactNeighborY="17716">
        <dgm:presLayoutVars>
          <dgm:bulletEnabled val="1"/>
        </dgm:presLayoutVars>
      </dgm:prSet>
      <dgm:spPr/>
    </dgm:pt>
  </dgm:ptLst>
  <dgm:cxnLst>
    <dgm:cxn modelId="{A0414531-9C93-BA4D-8EBB-9D1770D44A52}" type="presOf" srcId="{5140AC23-5FCD-DD40-A5D0-A5BC3CDCCB92}" destId="{1477D7F5-D6FF-824A-AE7B-EC2E415BFF2F}" srcOrd="0" destOrd="0" presId="urn:microsoft.com/office/officeart/2005/8/layout/default"/>
    <dgm:cxn modelId="{8E89C733-48A3-6544-947F-A4D168A0E252}" srcId="{78399B8D-9A64-442F-9C02-105D6DF2DD43}" destId="{E806C5D3-0238-1C44-A6E8-7A05A6D6214D}" srcOrd="1" destOrd="0" parTransId="{78055E8C-A4C5-8D48-8884-A3C76863E49C}" sibTransId="{C4A2D432-A8AE-CE46-BC8A-CA9ABA180909}"/>
    <dgm:cxn modelId="{74800835-3FD2-2440-B944-072B3065CB5F}" srcId="{78399B8D-9A64-442F-9C02-105D6DF2DD43}" destId="{5140AC23-5FCD-DD40-A5D0-A5BC3CDCCB92}" srcOrd="0" destOrd="0" parTransId="{076D9D9C-F16C-614F-A1E6-3182D2F8E22E}" sibTransId="{D3CDE969-FE7F-2F43-80CB-445DF817760C}"/>
    <dgm:cxn modelId="{698B1A77-CE37-8D46-8A1E-A561656BA75F}" type="presOf" srcId="{78399B8D-9A64-442F-9C02-105D6DF2DD43}" destId="{BDFE28CF-3F99-784E-BDA8-0BF7F4EC15A0}" srcOrd="0" destOrd="0" presId="urn:microsoft.com/office/officeart/2005/8/layout/default"/>
    <dgm:cxn modelId="{3B71D3BC-FEFB-B84A-BE3A-F40D8D080A1B}" type="presOf" srcId="{E806C5D3-0238-1C44-A6E8-7A05A6D6214D}" destId="{3BDE2BFC-B7B2-6A4C-9211-9532D18074E3}" srcOrd="0" destOrd="0" presId="urn:microsoft.com/office/officeart/2005/8/layout/default"/>
    <dgm:cxn modelId="{49E8A6D0-0CCC-9745-A708-F41CCD39D7C9}" type="presParOf" srcId="{BDFE28CF-3F99-784E-BDA8-0BF7F4EC15A0}" destId="{1477D7F5-D6FF-824A-AE7B-EC2E415BFF2F}" srcOrd="0" destOrd="0" presId="urn:microsoft.com/office/officeart/2005/8/layout/default"/>
    <dgm:cxn modelId="{29AD5DA0-92C8-214C-8E47-612F4A241706}" type="presParOf" srcId="{BDFE28CF-3F99-784E-BDA8-0BF7F4EC15A0}" destId="{193461E3-2893-F34B-B737-6C4A7A3C6063}" srcOrd="1" destOrd="0" presId="urn:microsoft.com/office/officeart/2005/8/layout/default"/>
    <dgm:cxn modelId="{E462D04D-663F-DC4B-AF39-39EB13269D31}" type="presParOf" srcId="{BDFE28CF-3F99-784E-BDA8-0BF7F4EC15A0}" destId="{3BDE2BFC-B7B2-6A4C-9211-9532D18074E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140AC23-5FCD-DD40-A5D0-A5BC3CDCCB92}">
      <dgm:prSet/>
      <dgm:spPr/>
      <dgm:t>
        <a:bodyPr/>
        <a:lstStyle/>
        <a:p>
          <a:pPr algn="l"/>
          <a:r>
            <a:rPr lang="es-ES" b="1" dirty="0"/>
            <a:t>Si la iglesia adopta un compromiso con la </a:t>
          </a:r>
          <a:r>
            <a:rPr lang="es-ES" b="1" dirty="0" err="1"/>
            <a:t>ortopraxis</a:t>
          </a:r>
          <a:r>
            <a:rPr lang="es-ES" b="1" dirty="0"/>
            <a:t> solamente, sus miembros se convertirán en activistas incansables (y cansados), confiando solo en sus propios esfuerzos para agradar a Dios. </a:t>
          </a:r>
          <a:endParaRPr lang="en-US" b="1" dirty="0"/>
        </a:p>
      </dgm:t>
    </dgm:pt>
    <dgm:pt modelId="{076D9D9C-F16C-614F-A1E6-3182D2F8E22E}" type="parTrans" cxnId="{74800835-3FD2-2440-B944-072B3065CB5F}">
      <dgm:prSet/>
      <dgm:spPr/>
    </dgm:pt>
    <dgm:pt modelId="{D3CDE969-FE7F-2F43-80CB-445DF817760C}" type="sibTrans" cxnId="{74800835-3FD2-2440-B944-072B3065CB5F}">
      <dgm:prSet/>
      <dgm:spPr/>
    </dgm:pt>
    <dgm:pt modelId="{2BE4C01F-41CB-C14D-826E-4D8DDB246671}">
      <dgm:prSet custT="1"/>
      <dgm:spPr/>
      <dgm:t>
        <a:bodyPr/>
        <a:lstStyle/>
        <a:p>
          <a:pPr algn="l"/>
          <a:r>
            <a:rPr lang="es-ES" sz="4000" b="1" dirty="0"/>
            <a:t>El evangelio social se convierte entonces en activismo social. </a:t>
          </a:r>
          <a:endParaRPr lang="en-US" sz="4000" b="1" dirty="0"/>
        </a:p>
      </dgm:t>
    </dgm:pt>
    <dgm:pt modelId="{3C7582D6-27DA-1648-9030-0C3647826DC7}" type="parTrans" cxnId="{13CD71D7-2C22-CD4F-940B-41FC7299A4A3}">
      <dgm:prSet/>
      <dgm:spPr/>
    </dgm:pt>
    <dgm:pt modelId="{6EE78CF3-4E92-0E43-A2DF-03939FCAD041}" type="sibTrans" cxnId="{13CD71D7-2C22-CD4F-940B-41FC7299A4A3}">
      <dgm:prSet/>
      <dgm:spPr/>
    </dgm:pt>
    <dgm:pt modelId="{BDFE28CF-3F99-784E-BDA8-0BF7F4EC15A0}" type="pres">
      <dgm:prSet presAssocID="{78399B8D-9A64-442F-9C02-105D6DF2DD43}" presName="diagram" presStyleCnt="0">
        <dgm:presLayoutVars>
          <dgm:dir/>
          <dgm:resizeHandles val="exact"/>
        </dgm:presLayoutVars>
      </dgm:prSet>
      <dgm:spPr/>
    </dgm:pt>
    <dgm:pt modelId="{1477D7F5-D6FF-824A-AE7B-EC2E415BFF2F}" type="pres">
      <dgm:prSet presAssocID="{5140AC23-5FCD-DD40-A5D0-A5BC3CDCCB92}" presName="node" presStyleLbl="node1" presStyleIdx="0" presStyleCnt="2" custScaleX="289473">
        <dgm:presLayoutVars>
          <dgm:bulletEnabled val="1"/>
        </dgm:presLayoutVars>
      </dgm:prSet>
      <dgm:spPr/>
    </dgm:pt>
    <dgm:pt modelId="{193461E3-2893-F34B-B737-6C4A7A3C6063}" type="pres">
      <dgm:prSet presAssocID="{D3CDE969-FE7F-2F43-80CB-445DF817760C}" presName="sibTrans" presStyleCnt="0"/>
      <dgm:spPr/>
    </dgm:pt>
    <dgm:pt modelId="{D776D04C-4B97-C740-94F1-FE9660217EA2}" type="pres">
      <dgm:prSet presAssocID="{2BE4C01F-41CB-C14D-826E-4D8DDB246671}" presName="node" presStyleLbl="node1" presStyleIdx="1" presStyleCnt="2" custScaleX="288916">
        <dgm:presLayoutVars>
          <dgm:bulletEnabled val="1"/>
        </dgm:presLayoutVars>
      </dgm:prSet>
      <dgm:spPr/>
    </dgm:pt>
  </dgm:ptLst>
  <dgm:cxnLst>
    <dgm:cxn modelId="{A0414531-9C93-BA4D-8EBB-9D1770D44A52}" type="presOf" srcId="{5140AC23-5FCD-DD40-A5D0-A5BC3CDCCB92}" destId="{1477D7F5-D6FF-824A-AE7B-EC2E415BFF2F}" srcOrd="0" destOrd="0" presId="urn:microsoft.com/office/officeart/2005/8/layout/default"/>
    <dgm:cxn modelId="{74800835-3FD2-2440-B944-072B3065CB5F}" srcId="{78399B8D-9A64-442F-9C02-105D6DF2DD43}" destId="{5140AC23-5FCD-DD40-A5D0-A5BC3CDCCB92}" srcOrd="0" destOrd="0" parTransId="{076D9D9C-F16C-614F-A1E6-3182D2F8E22E}" sibTransId="{D3CDE969-FE7F-2F43-80CB-445DF817760C}"/>
    <dgm:cxn modelId="{C709B43C-A819-AB44-9932-9BA7B21AF202}" type="presOf" srcId="{2BE4C01F-41CB-C14D-826E-4D8DDB246671}" destId="{D776D04C-4B97-C740-94F1-FE9660217EA2}" srcOrd="0" destOrd="0" presId="urn:microsoft.com/office/officeart/2005/8/layout/default"/>
    <dgm:cxn modelId="{698B1A77-CE37-8D46-8A1E-A561656BA75F}" type="presOf" srcId="{78399B8D-9A64-442F-9C02-105D6DF2DD43}" destId="{BDFE28CF-3F99-784E-BDA8-0BF7F4EC15A0}" srcOrd="0" destOrd="0" presId="urn:microsoft.com/office/officeart/2005/8/layout/default"/>
    <dgm:cxn modelId="{13CD71D7-2C22-CD4F-940B-41FC7299A4A3}" srcId="{78399B8D-9A64-442F-9C02-105D6DF2DD43}" destId="{2BE4C01F-41CB-C14D-826E-4D8DDB246671}" srcOrd="1" destOrd="0" parTransId="{3C7582D6-27DA-1648-9030-0C3647826DC7}" sibTransId="{6EE78CF3-4E92-0E43-A2DF-03939FCAD041}"/>
    <dgm:cxn modelId="{49E8A6D0-0CCC-9745-A708-F41CCD39D7C9}" type="presParOf" srcId="{BDFE28CF-3F99-784E-BDA8-0BF7F4EC15A0}" destId="{1477D7F5-D6FF-824A-AE7B-EC2E415BFF2F}" srcOrd="0" destOrd="0" presId="urn:microsoft.com/office/officeart/2005/8/layout/default"/>
    <dgm:cxn modelId="{29AD5DA0-92C8-214C-8E47-612F4A241706}" type="presParOf" srcId="{BDFE28CF-3F99-784E-BDA8-0BF7F4EC15A0}" destId="{193461E3-2893-F34B-B737-6C4A7A3C6063}" srcOrd="1" destOrd="0" presId="urn:microsoft.com/office/officeart/2005/8/layout/default"/>
    <dgm:cxn modelId="{C7350CC1-78E0-1B45-B092-8107BBB99C9B}" type="presParOf" srcId="{BDFE28CF-3F99-784E-BDA8-0BF7F4EC15A0}" destId="{D776D04C-4B97-C740-94F1-FE9660217EA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140AC23-5FCD-DD40-A5D0-A5BC3CDCCB92}">
      <dgm:prSet/>
      <dgm:spPr/>
      <dgm:t>
        <a:bodyPr/>
        <a:lstStyle/>
        <a:p>
          <a:pPr algn="l"/>
          <a:r>
            <a:rPr lang="es-ES" dirty="0"/>
            <a:t>Por otra parte, si la iglesia adopta la </a:t>
          </a:r>
          <a:r>
            <a:rPr lang="es-ES" dirty="0" err="1"/>
            <a:t>ortopatía</a:t>
          </a:r>
          <a:r>
            <a:rPr lang="es-ES" dirty="0"/>
            <a:t>, excluyendo los otros dos elementos, sus miembros terminarán siendo unos </a:t>
          </a:r>
          <a:r>
            <a:rPr lang="es-ES" dirty="0" err="1"/>
            <a:t>emocioinalistas</a:t>
          </a:r>
          <a:r>
            <a:rPr lang="es-ES" dirty="0"/>
            <a:t> superficiales, centrados en su satisfacción personal, sin tener en cuenta una sana doctrina y en la práctica causan muchos daños a la iglesia.</a:t>
          </a:r>
          <a:endParaRPr lang="en-US" dirty="0"/>
        </a:p>
      </dgm:t>
    </dgm:pt>
    <dgm:pt modelId="{076D9D9C-F16C-614F-A1E6-3182D2F8E22E}" type="parTrans" cxnId="{74800835-3FD2-2440-B944-072B3065CB5F}">
      <dgm:prSet/>
      <dgm:spPr/>
    </dgm:pt>
    <dgm:pt modelId="{D3CDE969-FE7F-2F43-80CB-445DF817760C}" type="sibTrans" cxnId="{74800835-3FD2-2440-B944-072B3065CB5F}">
      <dgm:prSet/>
      <dgm:spPr/>
    </dgm:pt>
    <dgm:pt modelId="{BDFE28CF-3F99-784E-BDA8-0BF7F4EC15A0}" type="pres">
      <dgm:prSet presAssocID="{78399B8D-9A64-442F-9C02-105D6DF2DD43}" presName="diagram" presStyleCnt="0">
        <dgm:presLayoutVars>
          <dgm:dir/>
          <dgm:resizeHandles val="exact"/>
        </dgm:presLayoutVars>
      </dgm:prSet>
      <dgm:spPr/>
    </dgm:pt>
    <dgm:pt modelId="{1477D7F5-D6FF-824A-AE7B-EC2E415BFF2F}" type="pres">
      <dgm:prSet presAssocID="{5140AC23-5FCD-DD40-A5D0-A5BC3CDCCB92}" presName="node" presStyleLbl="node1" presStyleIdx="0" presStyleCnt="1" custScaleX="134383">
        <dgm:presLayoutVars>
          <dgm:bulletEnabled val="1"/>
        </dgm:presLayoutVars>
      </dgm:prSet>
      <dgm:spPr/>
    </dgm:pt>
  </dgm:ptLst>
  <dgm:cxnLst>
    <dgm:cxn modelId="{A0414531-9C93-BA4D-8EBB-9D1770D44A52}" type="presOf" srcId="{5140AC23-5FCD-DD40-A5D0-A5BC3CDCCB92}" destId="{1477D7F5-D6FF-824A-AE7B-EC2E415BFF2F}" srcOrd="0" destOrd="0" presId="urn:microsoft.com/office/officeart/2005/8/layout/default"/>
    <dgm:cxn modelId="{74800835-3FD2-2440-B944-072B3065CB5F}" srcId="{78399B8D-9A64-442F-9C02-105D6DF2DD43}" destId="{5140AC23-5FCD-DD40-A5D0-A5BC3CDCCB92}" srcOrd="0" destOrd="0" parTransId="{076D9D9C-F16C-614F-A1E6-3182D2F8E22E}" sibTransId="{D3CDE969-FE7F-2F43-80CB-445DF817760C}"/>
    <dgm:cxn modelId="{698B1A77-CE37-8D46-8A1E-A561656BA75F}" type="presOf" srcId="{78399B8D-9A64-442F-9C02-105D6DF2DD43}" destId="{BDFE28CF-3F99-784E-BDA8-0BF7F4EC15A0}" srcOrd="0" destOrd="0" presId="urn:microsoft.com/office/officeart/2005/8/layout/default"/>
    <dgm:cxn modelId="{49E8A6D0-0CCC-9745-A708-F41CCD39D7C9}" type="presParOf" srcId="{BDFE28CF-3F99-784E-BDA8-0BF7F4EC15A0}" destId="{1477D7F5-D6FF-824A-AE7B-EC2E415BFF2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140AC23-5FCD-DD40-A5D0-A5BC3CDCCB92}">
      <dgm:prSet/>
      <dgm:spPr/>
      <dgm:t>
        <a:bodyPr/>
        <a:lstStyle/>
        <a:p>
          <a:pPr algn="l"/>
          <a:r>
            <a:rPr lang="es-ES" dirty="0"/>
            <a:t>Por otra parte, si la iglesia adopta la </a:t>
          </a:r>
          <a:r>
            <a:rPr lang="es-ES" dirty="0" err="1"/>
            <a:t>ortopatía</a:t>
          </a:r>
          <a:r>
            <a:rPr lang="es-ES" dirty="0"/>
            <a:t>, excluyendo los otros dos elementos, sus miembros terminarán siendo unos </a:t>
          </a:r>
          <a:r>
            <a:rPr lang="es-ES" dirty="0" err="1"/>
            <a:t>emocioinalistas</a:t>
          </a:r>
          <a:r>
            <a:rPr lang="es-ES" dirty="0"/>
            <a:t> superficiales, centrados en su satisfacción personal, sin tener en cuenta una sana doctrina y en la práctica causan muchos daños a la iglesia.</a:t>
          </a:r>
          <a:endParaRPr lang="en-US" dirty="0"/>
        </a:p>
      </dgm:t>
    </dgm:pt>
    <dgm:pt modelId="{076D9D9C-F16C-614F-A1E6-3182D2F8E22E}" type="parTrans" cxnId="{74800835-3FD2-2440-B944-072B3065CB5F}">
      <dgm:prSet/>
      <dgm:spPr/>
    </dgm:pt>
    <dgm:pt modelId="{D3CDE969-FE7F-2F43-80CB-445DF817760C}" type="sibTrans" cxnId="{74800835-3FD2-2440-B944-072B3065CB5F}">
      <dgm:prSet/>
      <dgm:spPr/>
    </dgm:pt>
    <dgm:pt modelId="{BDFE28CF-3F99-784E-BDA8-0BF7F4EC15A0}" type="pres">
      <dgm:prSet presAssocID="{78399B8D-9A64-442F-9C02-105D6DF2DD43}" presName="diagram" presStyleCnt="0">
        <dgm:presLayoutVars>
          <dgm:dir/>
          <dgm:resizeHandles val="exact"/>
        </dgm:presLayoutVars>
      </dgm:prSet>
      <dgm:spPr/>
    </dgm:pt>
    <dgm:pt modelId="{1477D7F5-D6FF-824A-AE7B-EC2E415BFF2F}" type="pres">
      <dgm:prSet presAssocID="{5140AC23-5FCD-DD40-A5D0-A5BC3CDCCB92}" presName="node" presStyleLbl="node1" presStyleIdx="0" presStyleCnt="1" custScaleX="134383">
        <dgm:presLayoutVars>
          <dgm:bulletEnabled val="1"/>
        </dgm:presLayoutVars>
      </dgm:prSet>
      <dgm:spPr/>
    </dgm:pt>
  </dgm:ptLst>
  <dgm:cxnLst>
    <dgm:cxn modelId="{A0414531-9C93-BA4D-8EBB-9D1770D44A52}" type="presOf" srcId="{5140AC23-5FCD-DD40-A5D0-A5BC3CDCCB92}" destId="{1477D7F5-D6FF-824A-AE7B-EC2E415BFF2F}" srcOrd="0" destOrd="0" presId="urn:microsoft.com/office/officeart/2005/8/layout/default"/>
    <dgm:cxn modelId="{74800835-3FD2-2440-B944-072B3065CB5F}" srcId="{78399B8D-9A64-442F-9C02-105D6DF2DD43}" destId="{5140AC23-5FCD-DD40-A5D0-A5BC3CDCCB92}" srcOrd="0" destOrd="0" parTransId="{076D9D9C-F16C-614F-A1E6-3182D2F8E22E}" sibTransId="{D3CDE969-FE7F-2F43-80CB-445DF817760C}"/>
    <dgm:cxn modelId="{698B1A77-CE37-8D46-8A1E-A561656BA75F}" type="presOf" srcId="{78399B8D-9A64-442F-9C02-105D6DF2DD43}" destId="{BDFE28CF-3F99-784E-BDA8-0BF7F4EC15A0}" srcOrd="0" destOrd="0" presId="urn:microsoft.com/office/officeart/2005/8/layout/default"/>
    <dgm:cxn modelId="{49E8A6D0-0CCC-9745-A708-F41CCD39D7C9}" type="presParOf" srcId="{BDFE28CF-3F99-784E-BDA8-0BF7F4EC15A0}" destId="{1477D7F5-D6FF-824A-AE7B-EC2E415BFF2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140AC23-5FCD-DD40-A5D0-A5BC3CDCCB92}">
      <dgm:prSet/>
      <dgm:spPr/>
      <dgm:t>
        <a:bodyPr/>
        <a:lstStyle/>
        <a:p>
          <a:pPr algn="l"/>
          <a:r>
            <a:rPr lang="es-ES" b="1" dirty="0"/>
            <a:t>Para no caer en el </a:t>
          </a:r>
          <a:r>
            <a:rPr lang="es-ES" b="1" dirty="0">
              <a:solidFill>
                <a:schemeClr val="bg1"/>
              </a:solidFill>
            </a:rPr>
            <a:t>intelectualismo</a:t>
          </a:r>
          <a:r>
            <a:rPr lang="es-ES" b="1" dirty="0"/>
            <a:t>, el </a:t>
          </a:r>
          <a:r>
            <a:rPr lang="es-ES" b="1" dirty="0">
              <a:solidFill>
                <a:schemeClr val="bg1"/>
              </a:solidFill>
            </a:rPr>
            <a:t>legalismo </a:t>
          </a:r>
          <a:r>
            <a:rPr lang="es-ES" b="1" dirty="0"/>
            <a:t>o el </a:t>
          </a:r>
          <a:r>
            <a:rPr lang="es-ES" b="1" dirty="0" err="1">
              <a:solidFill>
                <a:schemeClr val="bg1"/>
              </a:solidFill>
            </a:rPr>
            <a:t>emocionalismo</a:t>
          </a:r>
          <a:r>
            <a:rPr lang="es-ES" b="1" dirty="0"/>
            <a:t>, sería útil promover un discipulado balanceado, donde las personas encuentran el camino a Jesús y le siguen, de acuerdo a la enseñanza evidente en las Escrituras, donde se instruye a los cristianos a amar a Dios y al prójimo con todo su corazón, su mente y sus fuerzas</a:t>
          </a:r>
          <a:endParaRPr lang="en-US" b="1" dirty="0"/>
        </a:p>
      </dgm:t>
    </dgm:pt>
    <dgm:pt modelId="{076D9D9C-F16C-614F-A1E6-3182D2F8E22E}" type="parTrans" cxnId="{74800835-3FD2-2440-B944-072B3065CB5F}">
      <dgm:prSet/>
      <dgm:spPr/>
    </dgm:pt>
    <dgm:pt modelId="{D3CDE969-FE7F-2F43-80CB-445DF817760C}" type="sibTrans" cxnId="{74800835-3FD2-2440-B944-072B3065CB5F}">
      <dgm:prSet/>
      <dgm:spPr/>
    </dgm:pt>
    <dgm:pt modelId="{BDFE28CF-3F99-784E-BDA8-0BF7F4EC15A0}" type="pres">
      <dgm:prSet presAssocID="{78399B8D-9A64-442F-9C02-105D6DF2DD43}" presName="diagram" presStyleCnt="0">
        <dgm:presLayoutVars>
          <dgm:dir/>
          <dgm:resizeHandles val="exact"/>
        </dgm:presLayoutVars>
      </dgm:prSet>
      <dgm:spPr/>
    </dgm:pt>
    <dgm:pt modelId="{1477D7F5-D6FF-824A-AE7B-EC2E415BFF2F}" type="pres">
      <dgm:prSet presAssocID="{5140AC23-5FCD-DD40-A5D0-A5BC3CDCCB92}" presName="node" presStyleLbl="node1" presStyleIdx="0" presStyleCnt="1" custScaleX="134383">
        <dgm:presLayoutVars>
          <dgm:bulletEnabled val="1"/>
        </dgm:presLayoutVars>
      </dgm:prSet>
      <dgm:spPr/>
    </dgm:pt>
  </dgm:ptLst>
  <dgm:cxnLst>
    <dgm:cxn modelId="{A0414531-9C93-BA4D-8EBB-9D1770D44A52}" type="presOf" srcId="{5140AC23-5FCD-DD40-A5D0-A5BC3CDCCB92}" destId="{1477D7F5-D6FF-824A-AE7B-EC2E415BFF2F}" srcOrd="0" destOrd="0" presId="urn:microsoft.com/office/officeart/2005/8/layout/default"/>
    <dgm:cxn modelId="{74800835-3FD2-2440-B944-072B3065CB5F}" srcId="{78399B8D-9A64-442F-9C02-105D6DF2DD43}" destId="{5140AC23-5FCD-DD40-A5D0-A5BC3CDCCB92}" srcOrd="0" destOrd="0" parTransId="{076D9D9C-F16C-614F-A1E6-3182D2F8E22E}" sibTransId="{D3CDE969-FE7F-2F43-80CB-445DF817760C}"/>
    <dgm:cxn modelId="{698B1A77-CE37-8D46-8A1E-A561656BA75F}" type="presOf" srcId="{78399B8D-9A64-442F-9C02-105D6DF2DD43}" destId="{BDFE28CF-3F99-784E-BDA8-0BF7F4EC15A0}" srcOrd="0" destOrd="0" presId="urn:microsoft.com/office/officeart/2005/8/layout/default"/>
    <dgm:cxn modelId="{49E8A6D0-0CCC-9745-A708-F41CCD39D7C9}" type="presParOf" srcId="{BDFE28CF-3F99-784E-BDA8-0BF7F4EC15A0}" destId="{1477D7F5-D6FF-824A-AE7B-EC2E415BFF2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140AC23-5FCD-DD40-A5D0-A5BC3CDCCB92}">
      <dgm:prSet custT="1"/>
      <dgm:spPr/>
      <dgm:t>
        <a:bodyPr/>
        <a:lstStyle/>
        <a:p>
          <a:pPr algn="l"/>
          <a:r>
            <a:rPr lang="es-ES" sz="3200" b="1" dirty="0"/>
            <a:t>Toda experiencia en la vida cristiana necesita ser equilibrada con la doctrina correcta, la práctica correcta y la pasión correcta. </a:t>
          </a:r>
        </a:p>
      </dgm:t>
    </dgm:pt>
    <dgm:pt modelId="{076D9D9C-F16C-614F-A1E6-3182D2F8E22E}" type="parTrans" cxnId="{74800835-3FD2-2440-B944-072B3065CB5F}">
      <dgm:prSet/>
      <dgm:spPr/>
      <dgm:t>
        <a:bodyPr/>
        <a:lstStyle/>
        <a:p>
          <a:endParaRPr lang="en-US"/>
        </a:p>
      </dgm:t>
    </dgm:pt>
    <dgm:pt modelId="{D3CDE969-FE7F-2F43-80CB-445DF817760C}" type="sibTrans" cxnId="{74800835-3FD2-2440-B944-072B3065CB5F}">
      <dgm:prSet/>
      <dgm:spPr/>
      <dgm:t>
        <a:bodyPr/>
        <a:lstStyle/>
        <a:p>
          <a:endParaRPr lang="en-US"/>
        </a:p>
      </dgm:t>
    </dgm:pt>
    <dgm:pt modelId="{FCE4F3CC-7F8F-0A41-86BD-72390CBDA03E}">
      <dgm:prSet/>
      <dgm:spPr/>
      <dgm:t>
        <a:bodyPr/>
        <a:lstStyle/>
        <a:p>
          <a:pPr algn="l"/>
          <a:r>
            <a:rPr lang="es-ES" b="1" dirty="0"/>
            <a:t>La búsqueda de la experiencia personal constituye entonces todo un sistema en el que se conjugan estos elementos para desarrollar un fundamento sólido, que Wesley insiste en llamar “religión del corazón”, o sea, “la fe que obra en el amor, produciendo una santidad tanto interior como exterior”, o santidad de corazón y vida, poniendo énfasis en la acción renovadora del Espíritu Santo.</a:t>
          </a:r>
          <a:endParaRPr lang="en-US" b="1" dirty="0"/>
        </a:p>
      </dgm:t>
    </dgm:pt>
    <dgm:pt modelId="{CD528E27-CC9A-5443-8387-8A2CA8D0A134}" type="parTrans" cxnId="{864F45C2-E56F-1C43-B4CC-9275976F5DAF}">
      <dgm:prSet/>
      <dgm:spPr/>
      <dgm:t>
        <a:bodyPr/>
        <a:lstStyle/>
        <a:p>
          <a:endParaRPr lang="en-US"/>
        </a:p>
      </dgm:t>
    </dgm:pt>
    <dgm:pt modelId="{96D17F31-AD18-F24A-AD10-C4ECE16E0E24}" type="sibTrans" cxnId="{864F45C2-E56F-1C43-B4CC-9275976F5DAF}">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1477D7F5-D6FF-824A-AE7B-EC2E415BFF2F}" type="pres">
      <dgm:prSet presAssocID="{5140AC23-5FCD-DD40-A5D0-A5BC3CDCCB92}" presName="node" presStyleLbl="node1" presStyleIdx="0" presStyleCnt="2" custScaleX="425337" custScaleY="83835" custLinFactNeighborX="161" custLinFactNeighborY="-14838">
        <dgm:presLayoutVars>
          <dgm:bulletEnabled val="1"/>
        </dgm:presLayoutVars>
      </dgm:prSet>
      <dgm:spPr/>
    </dgm:pt>
    <dgm:pt modelId="{399BCE53-54E2-824F-B392-241106A7064B}" type="pres">
      <dgm:prSet presAssocID="{D3CDE969-FE7F-2F43-80CB-445DF817760C}" presName="sibTrans" presStyleCnt="0"/>
      <dgm:spPr/>
    </dgm:pt>
    <dgm:pt modelId="{8AAE1105-0236-264C-AFB6-D8F0A6DCA6A2}" type="pres">
      <dgm:prSet presAssocID="{FCE4F3CC-7F8F-0A41-86BD-72390CBDA03E}" presName="node" presStyleLbl="node1" presStyleIdx="1" presStyleCnt="2" custScaleX="425337" custScaleY="226792" custLinFactNeighborX="-61001" custLinFactNeighborY="1169">
        <dgm:presLayoutVars>
          <dgm:bulletEnabled val="1"/>
        </dgm:presLayoutVars>
      </dgm:prSet>
      <dgm:spPr/>
    </dgm:pt>
  </dgm:ptLst>
  <dgm:cxnLst>
    <dgm:cxn modelId="{849BBD2D-4CC1-EB4F-B8B2-427E6183E567}" type="presOf" srcId="{FCE4F3CC-7F8F-0A41-86BD-72390CBDA03E}" destId="{8AAE1105-0236-264C-AFB6-D8F0A6DCA6A2}" srcOrd="0" destOrd="0" presId="urn:microsoft.com/office/officeart/2005/8/layout/default"/>
    <dgm:cxn modelId="{A0414531-9C93-BA4D-8EBB-9D1770D44A52}" type="presOf" srcId="{5140AC23-5FCD-DD40-A5D0-A5BC3CDCCB92}" destId="{1477D7F5-D6FF-824A-AE7B-EC2E415BFF2F}" srcOrd="0" destOrd="0" presId="urn:microsoft.com/office/officeart/2005/8/layout/default"/>
    <dgm:cxn modelId="{74800835-3FD2-2440-B944-072B3065CB5F}" srcId="{78399B8D-9A64-442F-9C02-105D6DF2DD43}" destId="{5140AC23-5FCD-DD40-A5D0-A5BC3CDCCB92}" srcOrd="0" destOrd="0" parTransId="{076D9D9C-F16C-614F-A1E6-3182D2F8E22E}" sibTransId="{D3CDE969-FE7F-2F43-80CB-445DF817760C}"/>
    <dgm:cxn modelId="{698B1A77-CE37-8D46-8A1E-A561656BA75F}" type="presOf" srcId="{78399B8D-9A64-442F-9C02-105D6DF2DD43}" destId="{BDFE28CF-3F99-784E-BDA8-0BF7F4EC15A0}" srcOrd="0" destOrd="0" presId="urn:microsoft.com/office/officeart/2005/8/layout/default"/>
    <dgm:cxn modelId="{864F45C2-E56F-1C43-B4CC-9275976F5DAF}" srcId="{78399B8D-9A64-442F-9C02-105D6DF2DD43}" destId="{FCE4F3CC-7F8F-0A41-86BD-72390CBDA03E}" srcOrd="1" destOrd="0" parTransId="{CD528E27-CC9A-5443-8387-8A2CA8D0A134}" sibTransId="{96D17F31-AD18-F24A-AD10-C4ECE16E0E24}"/>
    <dgm:cxn modelId="{49E8A6D0-0CCC-9745-A708-F41CCD39D7C9}" type="presParOf" srcId="{BDFE28CF-3F99-784E-BDA8-0BF7F4EC15A0}" destId="{1477D7F5-D6FF-824A-AE7B-EC2E415BFF2F}" srcOrd="0" destOrd="0" presId="urn:microsoft.com/office/officeart/2005/8/layout/default"/>
    <dgm:cxn modelId="{B0BF2B2C-428D-C94F-AFF5-50A3BBF0B659}" type="presParOf" srcId="{BDFE28CF-3F99-784E-BDA8-0BF7F4EC15A0}" destId="{399BCE53-54E2-824F-B392-241106A7064B}" srcOrd="1" destOrd="0" presId="urn:microsoft.com/office/officeart/2005/8/layout/default"/>
    <dgm:cxn modelId="{9C8D1D94-CDE4-D649-A53A-97BF60AC7E87}" type="presParOf" srcId="{BDFE28CF-3F99-784E-BDA8-0BF7F4EC15A0}" destId="{8AAE1105-0236-264C-AFB6-D8F0A6DCA6A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F48D5B6-D5B5-A749-ADAB-6C7D8F0505BD}">
      <dgm:prSet/>
      <dgm:spPr/>
      <dgm:t>
        <a:bodyPr/>
        <a:lstStyle/>
        <a:p>
          <a:pPr algn="l"/>
          <a:r>
            <a:rPr lang="es-ES" b="1" dirty="0"/>
            <a:t>Wesley ponía especial atención al testimonio del Espíritu como parte inherente de la experiencia cristiana.</a:t>
          </a:r>
          <a:endParaRPr lang="en-US" b="1" dirty="0"/>
        </a:p>
      </dgm:t>
    </dgm:pt>
    <dgm:pt modelId="{B178D4AA-27B5-6E4A-BA10-A86C5F5769C5}" type="parTrans" cxnId="{D2D86494-2CD1-904F-9296-9E00D2353660}">
      <dgm:prSet/>
      <dgm:spPr/>
    </dgm:pt>
    <dgm:pt modelId="{F5CA3D44-1998-2349-AD19-7853D6F008D8}" type="sibTrans" cxnId="{D2D86494-2CD1-904F-9296-9E00D2353660}">
      <dgm:prSet/>
      <dgm:spPr/>
    </dgm:pt>
    <dgm:pt modelId="{647FB757-B369-4145-A313-3FAC0F8358C7}">
      <dgm:prSet/>
      <dgm:spPr/>
      <dgm:t>
        <a:bodyPr/>
        <a:lstStyle/>
        <a:p>
          <a:pPr algn="l"/>
          <a:r>
            <a:rPr lang="es-ES" b="1" dirty="0"/>
            <a:t> Afirma que todo cristiano debe experimentar un nuevo nacimiento como un cambio que precede al testimonio de que somos hijos de Dios, “como un cambio grande y poderoso, un cambio de las tinieblas a la luz y del poder de Satanás a Dios; como pasar de muerte a vida"</a:t>
          </a:r>
          <a:r>
            <a:rPr lang="es-ES" b="1" i="1" dirty="0"/>
            <a:t>.</a:t>
          </a:r>
          <a:endParaRPr lang="en-US" b="1" dirty="0"/>
        </a:p>
      </dgm:t>
    </dgm:pt>
    <dgm:pt modelId="{7FA9B142-8BB3-B042-9AE8-AFEA86768FCB}" type="parTrans" cxnId="{D994FA2E-504B-7940-87D6-F9EE18052EA7}">
      <dgm:prSet/>
      <dgm:spPr/>
    </dgm:pt>
    <dgm:pt modelId="{65F2B150-7B92-244E-84E9-2309199B1B9E}" type="sibTrans" cxnId="{D994FA2E-504B-7940-87D6-F9EE18052EA7}">
      <dgm:prSet/>
      <dgm:spPr/>
    </dgm:pt>
    <dgm:pt modelId="{BDFE28CF-3F99-784E-BDA8-0BF7F4EC15A0}" type="pres">
      <dgm:prSet presAssocID="{78399B8D-9A64-442F-9C02-105D6DF2DD43}" presName="diagram" presStyleCnt="0">
        <dgm:presLayoutVars>
          <dgm:dir/>
          <dgm:resizeHandles val="exact"/>
        </dgm:presLayoutVars>
      </dgm:prSet>
      <dgm:spPr/>
    </dgm:pt>
    <dgm:pt modelId="{068BE951-8DCD-7E40-A52C-41FCBC2D0FC1}" type="pres">
      <dgm:prSet presAssocID="{FF48D5B6-D5B5-A749-ADAB-6C7D8F0505BD}" presName="node" presStyleLbl="node1" presStyleIdx="0" presStyleCnt="2" custScaleX="346531" custScaleY="91926" custLinFactNeighborX="169" custLinFactNeighborY="-13766">
        <dgm:presLayoutVars>
          <dgm:bulletEnabled val="1"/>
        </dgm:presLayoutVars>
      </dgm:prSet>
      <dgm:spPr/>
    </dgm:pt>
    <dgm:pt modelId="{C52F855F-FFFF-5940-9556-40CD3C9142E1}" type="pres">
      <dgm:prSet presAssocID="{F5CA3D44-1998-2349-AD19-7853D6F008D8}" presName="sibTrans" presStyleCnt="0"/>
      <dgm:spPr/>
    </dgm:pt>
    <dgm:pt modelId="{B3A0BA00-AB1C-CC4C-9099-357219F0E8FE}" type="pres">
      <dgm:prSet presAssocID="{647FB757-B369-4145-A313-3FAC0F8358C7}" presName="node" presStyleLbl="node1" presStyleIdx="1" presStyleCnt="2" custScaleX="346531" custScaleY="157935" custLinFactNeighborX="-10273" custLinFactNeighborY="-8609">
        <dgm:presLayoutVars>
          <dgm:bulletEnabled val="1"/>
        </dgm:presLayoutVars>
      </dgm:prSet>
      <dgm:spPr/>
    </dgm:pt>
  </dgm:ptLst>
  <dgm:cxnLst>
    <dgm:cxn modelId="{D994FA2E-504B-7940-87D6-F9EE18052EA7}" srcId="{78399B8D-9A64-442F-9C02-105D6DF2DD43}" destId="{647FB757-B369-4145-A313-3FAC0F8358C7}" srcOrd="1" destOrd="0" parTransId="{7FA9B142-8BB3-B042-9AE8-AFEA86768FCB}" sibTransId="{65F2B150-7B92-244E-84E9-2309199B1B9E}"/>
    <dgm:cxn modelId="{698B1A77-CE37-8D46-8A1E-A561656BA75F}" type="presOf" srcId="{78399B8D-9A64-442F-9C02-105D6DF2DD43}" destId="{BDFE28CF-3F99-784E-BDA8-0BF7F4EC15A0}" srcOrd="0" destOrd="0" presId="urn:microsoft.com/office/officeart/2005/8/layout/default"/>
    <dgm:cxn modelId="{74873C92-83A5-6048-B340-04A2110197FE}" type="presOf" srcId="{647FB757-B369-4145-A313-3FAC0F8358C7}" destId="{B3A0BA00-AB1C-CC4C-9099-357219F0E8FE}" srcOrd="0" destOrd="0" presId="urn:microsoft.com/office/officeart/2005/8/layout/default"/>
    <dgm:cxn modelId="{D2D86494-2CD1-904F-9296-9E00D2353660}" srcId="{78399B8D-9A64-442F-9C02-105D6DF2DD43}" destId="{FF48D5B6-D5B5-A749-ADAB-6C7D8F0505BD}" srcOrd="0" destOrd="0" parTransId="{B178D4AA-27B5-6E4A-BA10-A86C5F5769C5}" sibTransId="{F5CA3D44-1998-2349-AD19-7853D6F008D8}"/>
    <dgm:cxn modelId="{147427FD-59BF-D947-9AE9-041EA829AD92}" type="presOf" srcId="{FF48D5B6-D5B5-A749-ADAB-6C7D8F0505BD}" destId="{068BE951-8DCD-7E40-A52C-41FCBC2D0FC1}" srcOrd="0" destOrd="0" presId="urn:microsoft.com/office/officeart/2005/8/layout/default"/>
    <dgm:cxn modelId="{C3A2CD21-A37E-4945-AD8E-70A4B62EE4C8}" type="presParOf" srcId="{BDFE28CF-3F99-784E-BDA8-0BF7F4EC15A0}" destId="{068BE951-8DCD-7E40-A52C-41FCBC2D0FC1}" srcOrd="0" destOrd="0" presId="urn:microsoft.com/office/officeart/2005/8/layout/default"/>
    <dgm:cxn modelId="{EBBF0875-5F9B-3F4B-A5E5-ADE8C6963320}" type="presParOf" srcId="{BDFE28CF-3F99-784E-BDA8-0BF7F4EC15A0}" destId="{C52F855F-FFFF-5940-9556-40CD3C9142E1}" srcOrd="1" destOrd="0" presId="urn:microsoft.com/office/officeart/2005/8/layout/default"/>
    <dgm:cxn modelId="{746762A5-8030-6F46-A29F-A3D934566701}" type="presParOf" srcId="{BDFE28CF-3F99-784E-BDA8-0BF7F4EC15A0}" destId="{B3A0BA00-AB1C-CC4C-9099-357219F0E8F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A0413EE-AD4F-0346-BCA4-B335E98604DA}">
      <dgm:prSet/>
      <dgm:spPr/>
      <dgm:t>
        <a:bodyPr/>
        <a:lstStyle/>
        <a:p>
          <a:r>
            <a:rPr lang="es-ES" b="1" dirty="0"/>
            <a:t>Este es el testimonio que conduce a la persona a crecer en integridad, así como en el grado de relación con Dios y sus semejantes. </a:t>
          </a:r>
          <a:endParaRPr lang="en-US" b="1" dirty="0"/>
        </a:p>
      </dgm:t>
    </dgm:pt>
    <dgm:pt modelId="{12C0786F-C20A-7A41-9B3E-225AEF33A0B7}" type="parTrans" cxnId="{8D9B6DA7-06F9-B84F-8B10-1B6161047E0C}">
      <dgm:prSet/>
      <dgm:spPr/>
    </dgm:pt>
    <dgm:pt modelId="{01EF1C9A-44EA-7C4A-A310-42880F7F1C6A}" type="sibTrans" cxnId="{8D9B6DA7-06F9-B84F-8B10-1B6161047E0C}">
      <dgm:prSet/>
      <dgm:spPr/>
    </dgm:pt>
    <dgm:pt modelId="{2E310341-645D-2F42-AA15-895E22E28770}">
      <dgm:prSet/>
      <dgm:spPr/>
      <dgm:t>
        <a:bodyPr/>
        <a:lstStyle/>
        <a:p>
          <a:r>
            <a:rPr lang="es-ES" b="1" dirty="0"/>
            <a:t>“El resultado inmediato de este testimonio son los frutos del Espíritu, es decir: amor, gozo, paz, paciencia, benignidad, bondad, fe (Gálatas 5:22).” </a:t>
          </a:r>
          <a:endParaRPr lang="en-US" b="1" dirty="0"/>
        </a:p>
      </dgm:t>
    </dgm:pt>
    <dgm:pt modelId="{D3D3C873-4CB5-7443-8A16-0E1E4AB296FB}" type="parTrans" cxnId="{3E77FA6F-D712-9B4D-9120-4517B2C15D5B}">
      <dgm:prSet/>
      <dgm:spPr/>
    </dgm:pt>
    <dgm:pt modelId="{C8E978CB-5B8A-2046-A63E-F63353758895}" type="sibTrans" cxnId="{3E77FA6F-D712-9B4D-9120-4517B2C15D5B}">
      <dgm:prSet/>
      <dgm:spPr/>
    </dgm:pt>
    <dgm:pt modelId="{BDFE28CF-3F99-784E-BDA8-0BF7F4EC15A0}" type="pres">
      <dgm:prSet presAssocID="{78399B8D-9A64-442F-9C02-105D6DF2DD43}" presName="diagram" presStyleCnt="0">
        <dgm:presLayoutVars>
          <dgm:dir/>
          <dgm:resizeHandles val="exact"/>
        </dgm:presLayoutVars>
      </dgm:prSet>
      <dgm:spPr/>
    </dgm:pt>
    <dgm:pt modelId="{37B6A111-D0D6-7A4E-A026-A969298B72B3}" type="pres">
      <dgm:prSet presAssocID="{2E310341-645D-2F42-AA15-895E22E28770}" presName="node" presStyleLbl="node1" presStyleIdx="0" presStyleCnt="2" custScaleX="279224">
        <dgm:presLayoutVars>
          <dgm:bulletEnabled val="1"/>
        </dgm:presLayoutVars>
      </dgm:prSet>
      <dgm:spPr/>
    </dgm:pt>
    <dgm:pt modelId="{055848FA-0C72-B942-A2B5-E3E731971F3E}" type="pres">
      <dgm:prSet presAssocID="{C8E978CB-5B8A-2046-A63E-F63353758895}" presName="sibTrans" presStyleCnt="0"/>
      <dgm:spPr/>
    </dgm:pt>
    <dgm:pt modelId="{F2D1D9F8-1552-2D4B-AF73-58CB9F2CC836}" type="pres">
      <dgm:prSet presAssocID="{5A0413EE-AD4F-0346-BCA4-B335E98604DA}" presName="node" presStyleLbl="node1" presStyleIdx="1" presStyleCnt="2" custScaleX="281706">
        <dgm:presLayoutVars>
          <dgm:bulletEnabled val="1"/>
        </dgm:presLayoutVars>
      </dgm:prSet>
      <dgm:spPr/>
    </dgm:pt>
  </dgm:ptLst>
  <dgm:cxnLst>
    <dgm:cxn modelId="{E51EE315-9A35-C940-93F2-2F804FE3FFDF}" type="presOf" srcId="{5A0413EE-AD4F-0346-BCA4-B335E98604DA}" destId="{F2D1D9F8-1552-2D4B-AF73-58CB9F2CC836}" srcOrd="0" destOrd="0" presId="urn:microsoft.com/office/officeart/2005/8/layout/default"/>
    <dgm:cxn modelId="{3E77FA6F-D712-9B4D-9120-4517B2C15D5B}" srcId="{78399B8D-9A64-442F-9C02-105D6DF2DD43}" destId="{2E310341-645D-2F42-AA15-895E22E28770}" srcOrd="0" destOrd="0" parTransId="{D3D3C873-4CB5-7443-8A16-0E1E4AB296FB}" sibTransId="{C8E978CB-5B8A-2046-A63E-F63353758895}"/>
    <dgm:cxn modelId="{698B1A77-CE37-8D46-8A1E-A561656BA75F}" type="presOf" srcId="{78399B8D-9A64-442F-9C02-105D6DF2DD43}" destId="{BDFE28CF-3F99-784E-BDA8-0BF7F4EC15A0}" srcOrd="0" destOrd="0" presId="urn:microsoft.com/office/officeart/2005/8/layout/default"/>
    <dgm:cxn modelId="{8D9B6DA7-06F9-B84F-8B10-1B6161047E0C}" srcId="{78399B8D-9A64-442F-9C02-105D6DF2DD43}" destId="{5A0413EE-AD4F-0346-BCA4-B335E98604DA}" srcOrd="1" destOrd="0" parTransId="{12C0786F-C20A-7A41-9B3E-225AEF33A0B7}" sibTransId="{01EF1C9A-44EA-7C4A-A310-42880F7F1C6A}"/>
    <dgm:cxn modelId="{1A649AE7-E4A4-A94E-A6B8-210D05AACAE4}" type="presOf" srcId="{2E310341-645D-2F42-AA15-895E22E28770}" destId="{37B6A111-D0D6-7A4E-A026-A969298B72B3}" srcOrd="0" destOrd="0" presId="urn:microsoft.com/office/officeart/2005/8/layout/default"/>
    <dgm:cxn modelId="{C0F14E6C-ADFC-624E-B011-B7EB4962E7AD}" type="presParOf" srcId="{BDFE28CF-3F99-784E-BDA8-0BF7F4EC15A0}" destId="{37B6A111-D0D6-7A4E-A026-A969298B72B3}" srcOrd="0" destOrd="0" presId="urn:microsoft.com/office/officeart/2005/8/layout/default"/>
    <dgm:cxn modelId="{FF962698-F302-F648-97D8-3E080085FCB4}" type="presParOf" srcId="{BDFE28CF-3F99-784E-BDA8-0BF7F4EC15A0}" destId="{055848FA-0C72-B942-A2B5-E3E731971F3E}" srcOrd="1" destOrd="0" presId="urn:microsoft.com/office/officeart/2005/8/layout/default"/>
    <dgm:cxn modelId="{B5380FE6-9751-884B-AC40-FC328AF9F677}" type="presParOf" srcId="{BDFE28CF-3F99-784E-BDA8-0BF7F4EC15A0}" destId="{F2D1D9F8-1552-2D4B-AF73-58CB9F2CC83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05C88D7-8CDD-6E4A-ADC7-5E7C0A0B3499}">
      <dgm:prSet custT="1"/>
      <dgm:spPr/>
      <dgm:t>
        <a:bodyPr/>
        <a:lstStyle/>
        <a:p>
          <a:pPr algn="ctr"/>
          <a:endParaRPr lang="es-ES_tradnl" sz="3300" b="1" noProof="0" dirty="0"/>
        </a:p>
        <a:p>
          <a:pPr algn="ctr"/>
          <a:endParaRPr lang="es-ES_tradnl" sz="3300" b="1" noProof="0" dirty="0"/>
        </a:p>
        <a:p>
          <a:pPr algn="ctr"/>
          <a:r>
            <a:rPr lang="es-ES_tradnl" sz="3300" b="1" noProof="0" dirty="0"/>
            <a:t>Para Wesley, al igual que para nosotros, la razón es necesaria y fundamental para entender las verdades reveladas en las escrituras y discutidas por la iglesia a lo largo de su tradición histórica. </a:t>
          </a:r>
        </a:p>
        <a:p>
          <a:pPr algn="ctr"/>
          <a:endParaRPr lang="es-ES_tradnl" sz="3300" b="1" noProof="0" dirty="0"/>
        </a:p>
      </dgm:t>
    </dgm:pt>
    <dgm:pt modelId="{8BB1E1FD-F3CC-A94A-9A9C-94691FC054C1}" type="parTrans" cxnId="{A46BDD32-851F-AA4E-B59B-685CA5A34264}">
      <dgm:prSet/>
      <dgm:spPr/>
      <dgm:t>
        <a:bodyPr/>
        <a:lstStyle/>
        <a:p>
          <a:endParaRPr lang="en-US"/>
        </a:p>
      </dgm:t>
    </dgm:pt>
    <dgm:pt modelId="{B919504F-5BDA-B048-8DF0-B3EA31A39719}" type="sibTrans" cxnId="{A46BDD32-851F-AA4E-B59B-685CA5A34264}">
      <dgm:prSet/>
      <dgm:spPr/>
      <dgm:t>
        <a:bodyPr/>
        <a:lstStyle/>
        <a:p>
          <a:endParaRPr lang="en-US"/>
        </a:p>
      </dgm:t>
    </dgm:pt>
    <dgm:pt modelId="{D03EC880-5DF1-0345-AEE6-720FF3B70860}">
      <dgm:prSet custT="1"/>
      <dgm:spPr/>
      <dgm:t>
        <a:bodyPr/>
        <a:lstStyle/>
        <a:p>
          <a:pPr algn="ctr"/>
          <a:r>
            <a:rPr lang="es-ES" sz="3300" dirty="0"/>
            <a:t>La razón es el medio por el cual la Escritura y la tradición   se pueden escudriñar y entender por la meditación personal, según el cuadrilátero </a:t>
          </a:r>
          <a:r>
            <a:rPr lang="es-ES" sz="3300" dirty="0" err="1"/>
            <a:t>wesleyano</a:t>
          </a:r>
          <a:r>
            <a:rPr lang="es-ES" sz="3300" dirty="0"/>
            <a:t>. </a:t>
          </a:r>
          <a:endParaRPr lang="es-ES_tradnl" sz="3300" b="1" noProof="0" dirty="0"/>
        </a:p>
      </dgm:t>
    </dgm:pt>
    <dgm:pt modelId="{C75C03A0-1E99-E74E-A316-E158B61AC3A7}" type="parTrans" cxnId="{F357C410-8088-424A-82D1-8C5A245EC2C5}">
      <dgm:prSet/>
      <dgm:spPr/>
    </dgm:pt>
    <dgm:pt modelId="{F9A4A318-76EB-3B4E-8490-635E22A92812}" type="sibTrans" cxnId="{F357C410-8088-424A-82D1-8C5A245EC2C5}">
      <dgm:prSet/>
      <dgm:spPr/>
    </dgm:pt>
    <dgm:pt modelId="{BDFE28CF-3F99-784E-BDA8-0BF7F4EC15A0}" type="pres">
      <dgm:prSet presAssocID="{78399B8D-9A64-442F-9C02-105D6DF2DD43}" presName="diagram" presStyleCnt="0">
        <dgm:presLayoutVars>
          <dgm:dir/>
          <dgm:resizeHandles val="exact"/>
        </dgm:presLayoutVars>
      </dgm:prSet>
      <dgm:spPr/>
    </dgm:pt>
    <dgm:pt modelId="{B83C73E9-C9C2-F142-B4FC-76BBB6AEC30B}" type="pres">
      <dgm:prSet presAssocID="{D03EC880-5DF1-0345-AEE6-720FF3B70860}" presName="node" presStyleLbl="node1" presStyleIdx="0" presStyleCnt="2" custScaleX="426916">
        <dgm:presLayoutVars>
          <dgm:bulletEnabled val="1"/>
        </dgm:presLayoutVars>
      </dgm:prSet>
      <dgm:spPr/>
    </dgm:pt>
    <dgm:pt modelId="{4EB0E1EF-CCFB-3045-9B32-836A5FC8F8B6}" type="pres">
      <dgm:prSet presAssocID="{F9A4A318-76EB-3B4E-8490-635E22A92812}" presName="sibTrans" presStyleCnt="0"/>
      <dgm:spPr/>
    </dgm:pt>
    <dgm:pt modelId="{B91EAAFD-0BE4-8B43-8908-001A05C7B548}" type="pres">
      <dgm:prSet presAssocID="{605C88D7-8CDD-6E4A-ADC7-5E7C0A0B3499}" presName="node" presStyleLbl="node1" presStyleIdx="1" presStyleCnt="2" custScaleX="427112" custScaleY="156443">
        <dgm:presLayoutVars>
          <dgm:bulletEnabled val="1"/>
        </dgm:presLayoutVars>
      </dgm:prSet>
      <dgm:spPr/>
    </dgm:pt>
  </dgm:ptLst>
  <dgm:cxnLst>
    <dgm:cxn modelId="{F357C410-8088-424A-82D1-8C5A245EC2C5}" srcId="{78399B8D-9A64-442F-9C02-105D6DF2DD43}" destId="{D03EC880-5DF1-0345-AEE6-720FF3B70860}" srcOrd="0" destOrd="0" parTransId="{C75C03A0-1E99-E74E-A316-E158B61AC3A7}" sibTransId="{F9A4A318-76EB-3B4E-8490-635E22A92812}"/>
    <dgm:cxn modelId="{0B3CF028-9DAD-924D-BFA1-C428AFF7A02B}" type="presOf" srcId="{D03EC880-5DF1-0345-AEE6-720FF3B70860}" destId="{B83C73E9-C9C2-F142-B4FC-76BBB6AEC30B}" srcOrd="0" destOrd="0" presId="urn:microsoft.com/office/officeart/2005/8/layout/default"/>
    <dgm:cxn modelId="{A46BDD32-851F-AA4E-B59B-685CA5A34264}" srcId="{78399B8D-9A64-442F-9C02-105D6DF2DD43}" destId="{605C88D7-8CDD-6E4A-ADC7-5E7C0A0B3499}" srcOrd="1" destOrd="0" parTransId="{8BB1E1FD-F3CC-A94A-9A9C-94691FC054C1}" sibTransId="{B919504F-5BDA-B048-8DF0-B3EA31A39719}"/>
    <dgm:cxn modelId="{698B1A77-CE37-8D46-8A1E-A561656BA75F}" type="presOf" srcId="{78399B8D-9A64-442F-9C02-105D6DF2DD43}" destId="{BDFE28CF-3F99-784E-BDA8-0BF7F4EC15A0}" srcOrd="0" destOrd="0" presId="urn:microsoft.com/office/officeart/2005/8/layout/default"/>
    <dgm:cxn modelId="{C9EEC89B-57E8-1C40-8DAD-2EF4BDB10985}" type="presOf" srcId="{605C88D7-8CDD-6E4A-ADC7-5E7C0A0B3499}" destId="{B91EAAFD-0BE4-8B43-8908-001A05C7B548}" srcOrd="0" destOrd="0" presId="urn:microsoft.com/office/officeart/2005/8/layout/default"/>
    <dgm:cxn modelId="{722C2319-E4AF-1A46-BC7D-B4BE4AE9F573}" type="presParOf" srcId="{BDFE28CF-3F99-784E-BDA8-0BF7F4EC15A0}" destId="{B83C73E9-C9C2-F142-B4FC-76BBB6AEC30B}" srcOrd="0" destOrd="0" presId="urn:microsoft.com/office/officeart/2005/8/layout/default"/>
    <dgm:cxn modelId="{7AD0747C-D4CF-7A49-9381-8286D34A0E77}" type="presParOf" srcId="{BDFE28CF-3F99-784E-BDA8-0BF7F4EC15A0}" destId="{4EB0E1EF-CCFB-3045-9B32-836A5FC8F8B6}" srcOrd="1" destOrd="0" presId="urn:microsoft.com/office/officeart/2005/8/layout/default"/>
    <dgm:cxn modelId="{D6267A52-477B-5A43-BDD0-4CC5564B2626}" type="presParOf" srcId="{BDFE28CF-3F99-784E-BDA8-0BF7F4EC15A0}" destId="{B91EAAFD-0BE4-8B43-8908-001A05C7B54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E310341-645D-2F42-AA15-895E22E28770}">
      <dgm:prSet/>
      <dgm:spPr/>
      <dgm:t>
        <a:bodyPr/>
        <a:lstStyle/>
        <a:p>
          <a:pPr algn="l"/>
          <a:r>
            <a:rPr lang="es-ES" b="1" dirty="0"/>
            <a:t>Los que tienen estas señales, dice Wesley, saben que son hijos de Dios y actúan en consecuencia directa a la relación intrínseca y vívida con el Espíritu Santo.</a:t>
          </a:r>
          <a:endParaRPr lang="en-US" b="1" dirty="0"/>
        </a:p>
      </dgm:t>
    </dgm:pt>
    <dgm:pt modelId="{D3D3C873-4CB5-7443-8A16-0E1E4AB296FB}" type="parTrans" cxnId="{3E77FA6F-D712-9B4D-9120-4517B2C15D5B}">
      <dgm:prSet/>
      <dgm:spPr/>
      <dgm:t>
        <a:bodyPr/>
        <a:lstStyle/>
        <a:p>
          <a:endParaRPr lang="en-US"/>
        </a:p>
      </dgm:t>
    </dgm:pt>
    <dgm:pt modelId="{C8E978CB-5B8A-2046-A63E-F63353758895}" type="sibTrans" cxnId="{3E77FA6F-D712-9B4D-9120-4517B2C15D5B}">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37B6A111-D0D6-7A4E-A026-A969298B72B3}" type="pres">
      <dgm:prSet presAssocID="{2E310341-645D-2F42-AA15-895E22E28770}" presName="node" presStyleLbl="node1" presStyleIdx="0" presStyleCnt="1" custScaleX="128627">
        <dgm:presLayoutVars>
          <dgm:bulletEnabled val="1"/>
        </dgm:presLayoutVars>
      </dgm:prSet>
      <dgm:spPr/>
    </dgm:pt>
  </dgm:ptLst>
  <dgm:cxnLst>
    <dgm:cxn modelId="{3E77FA6F-D712-9B4D-9120-4517B2C15D5B}" srcId="{78399B8D-9A64-442F-9C02-105D6DF2DD43}" destId="{2E310341-645D-2F42-AA15-895E22E28770}" srcOrd="0" destOrd="0" parTransId="{D3D3C873-4CB5-7443-8A16-0E1E4AB296FB}" sibTransId="{C8E978CB-5B8A-2046-A63E-F63353758895}"/>
    <dgm:cxn modelId="{698B1A77-CE37-8D46-8A1E-A561656BA75F}" type="presOf" srcId="{78399B8D-9A64-442F-9C02-105D6DF2DD43}" destId="{BDFE28CF-3F99-784E-BDA8-0BF7F4EC15A0}" srcOrd="0" destOrd="0" presId="urn:microsoft.com/office/officeart/2005/8/layout/default"/>
    <dgm:cxn modelId="{1A649AE7-E4A4-A94E-A6B8-210D05AACAE4}" type="presOf" srcId="{2E310341-645D-2F42-AA15-895E22E28770}" destId="{37B6A111-D0D6-7A4E-A026-A969298B72B3}" srcOrd="0" destOrd="0" presId="urn:microsoft.com/office/officeart/2005/8/layout/default"/>
    <dgm:cxn modelId="{C0F14E6C-ADFC-624E-B011-B7EB4962E7AD}" type="presParOf" srcId="{BDFE28CF-3F99-784E-BDA8-0BF7F4EC15A0}" destId="{37B6A111-D0D6-7A4E-A026-A969298B72B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E310341-645D-2F42-AA15-895E22E28770}">
      <dgm:prSet/>
      <dgm:spPr/>
      <dgm:t>
        <a:bodyPr/>
        <a:lstStyle/>
        <a:p>
          <a:pPr algn="l"/>
          <a:r>
            <a:rPr lang="es-ES" b="1" dirty="0"/>
            <a:t>Por su énfasis en la experiencia vivencial del cristianismo, los pentecostales, al igual que el movimiento de Wesley, hemos ganado seguidores y también detractores. </a:t>
          </a:r>
          <a:endParaRPr lang="en-US" b="1" dirty="0"/>
        </a:p>
      </dgm:t>
    </dgm:pt>
    <dgm:pt modelId="{D3D3C873-4CB5-7443-8A16-0E1E4AB296FB}" type="parTrans" cxnId="{3E77FA6F-D712-9B4D-9120-4517B2C15D5B}">
      <dgm:prSet/>
      <dgm:spPr/>
      <dgm:t>
        <a:bodyPr/>
        <a:lstStyle/>
        <a:p>
          <a:endParaRPr lang="en-US"/>
        </a:p>
      </dgm:t>
    </dgm:pt>
    <dgm:pt modelId="{C8E978CB-5B8A-2046-A63E-F63353758895}" type="sibTrans" cxnId="{3E77FA6F-D712-9B4D-9120-4517B2C15D5B}">
      <dgm:prSet/>
      <dgm:spPr/>
      <dgm:t>
        <a:bodyPr/>
        <a:lstStyle/>
        <a:p>
          <a:endParaRPr lang="en-US"/>
        </a:p>
      </dgm:t>
    </dgm:pt>
    <dgm:pt modelId="{E1E58F59-0DE6-C049-9DE0-3D8688324A2E}">
      <dgm:prSet/>
      <dgm:spPr/>
      <dgm:t>
        <a:bodyPr/>
        <a:lstStyle/>
        <a:p>
          <a:pPr algn="l"/>
          <a:r>
            <a:rPr lang="es-ES" b="1" dirty="0"/>
            <a:t>Algunas de estas críticas van dirigidas hacia las expresiones de emoción que se manifiestan  con frecuencia en nuestros servicios: las personas gritan, se estremecen, lloran, se caen, entre otras manifestaciones.</a:t>
          </a:r>
          <a:endParaRPr lang="en-US" b="1" dirty="0"/>
        </a:p>
      </dgm:t>
    </dgm:pt>
    <dgm:pt modelId="{5EB329C6-87BA-3A46-A2CA-56EC34F6EEB3}" type="parTrans" cxnId="{F1B4004A-F6AF-0447-919A-F64E0129CB09}">
      <dgm:prSet/>
      <dgm:spPr/>
    </dgm:pt>
    <dgm:pt modelId="{ED2EB126-4189-AE46-AF1F-9FAEF131C8DD}" type="sibTrans" cxnId="{F1B4004A-F6AF-0447-919A-F64E0129CB09}">
      <dgm:prSet/>
      <dgm:spPr/>
    </dgm:pt>
    <dgm:pt modelId="{BDFE28CF-3F99-784E-BDA8-0BF7F4EC15A0}" type="pres">
      <dgm:prSet presAssocID="{78399B8D-9A64-442F-9C02-105D6DF2DD43}" presName="diagram" presStyleCnt="0">
        <dgm:presLayoutVars>
          <dgm:dir/>
          <dgm:resizeHandles val="exact"/>
        </dgm:presLayoutVars>
      </dgm:prSet>
      <dgm:spPr/>
    </dgm:pt>
    <dgm:pt modelId="{37B6A111-D0D6-7A4E-A026-A969298B72B3}" type="pres">
      <dgm:prSet presAssocID="{2E310341-645D-2F42-AA15-895E22E28770}" presName="node" presStyleLbl="node1" presStyleIdx="0" presStyleCnt="2" custScaleX="282094">
        <dgm:presLayoutVars>
          <dgm:bulletEnabled val="1"/>
        </dgm:presLayoutVars>
      </dgm:prSet>
      <dgm:spPr/>
    </dgm:pt>
    <dgm:pt modelId="{69D7F86F-4E90-FA41-AAFC-27C081F9E919}" type="pres">
      <dgm:prSet presAssocID="{C8E978CB-5B8A-2046-A63E-F63353758895}" presName="sibTrans" presStyleCnt="0"/>
      <dgm:spPr/>
    </dgm:pt>
    <dgm:pt modelId="{61240EEC-A332-F041-B47A-FB912D57A3AF}" type="pres">
      <dgm:prSet presAssocID="{E1E58F59-0DE6-C049-9DE0-3D8688324A2E}" presName="node" presStyleLbl="node1" presStyleIdx="1" presStyleCnt="2" custScaleX="281706">
        <dgm:presLayoutVars>
          <dgm:bulletEnabled val="1"/>
        </dgm:presLayoutVars>
      </dgm:prSet>
      <dgm:spPr/>
    </dgm:pt>
  </dgm:ptLst>
  <dgm:cxnLst>
    <dgm:cxn modelId="{F1B4004A-F6AF-0447-919A-F64E0129CB09}" srcId="{78399B8D-9A64-442F-9C02-105D6DF2DD43}" destId="{E1E58F59-0DE6-C049-9DE0-3D8688324A2E}" srcOrd="1" destOrd="0" parTransId="{5EB329C6-87BA-3A46-A2CA-56EC34F6EEB3}" sibTransId="{ED2EB126-4189-AE46-AF1F-9FAEF131C8DD}"/>
    <dgm:cxn modelId="{7B2C925F-F2CD-E84C-B525-DCFF62D5442B}" type="presOf" srcId="{E1E58F59-0DE6-C049-9DE0-3D8688324A2E}" destId="{61240EEC-A332-F041-B47A-FB912D57A3AF}" srcOrd="0" destOrd="0" presId="urn:microsoft.com/office/officeart/2005/8/layout/default"/>
    <dgm:cxn modelId="{3E77FA6F-D712-9B4D-9120-4517B2C15D5B}" srcId="{78399B8D-9A64-442F-9C02-105D6DF2DD43}" destId="{2E310341-645D-2F42-AA15-895E22E28770}" srcOrd="0" destOrd="0" parTransId="{D3D3C873-4CB5-7443-8A16-0E1E4AB296FB}" sibTransId="{C8E978CB-5B8A-2046-A63E-F63353758895}"/>
    <dgm:cxn modelId="{698B1A77-CE37-8D46-8A1E-A561656BA75F}" type="presOf" srcId="{78399B8D-9A64-442F-9C02-105D6DF2DD43}" destId="{BDFE28CF-3F99-784E-BDA8-0BF7F4EC15A0}" srcOrd="0" destOrd="0" presId="urn:microsoft.com/office/officeart/2005/8/layout/default"/>
    <dgm:cxn modelId="{1A649AE7-E4A4-A94E-A6B8-210D05AACAE4}" type="presOf" srcId="{2E310341-645D-2F42-AA15-895E22E28770}" destId="{37B6A111-D0D6-7A4E-A026-A969298B72B3}" srcOrd="0" destOrd="0" presId="urn:microsoft.com/office/officeart/2005/8/layout/default"/>
    <dgm:cxn modelId="{C0F14E6C-ADFC-624E-B011-B7EB4962E7AD}" type="presParOf" srcId="{BDFE28CF-3F99-784E-BDA8-0BF7F4EC15A0}" destId="{37B6A111-D0D6-7A4E-A026-A969298B72B3}" srcOrd="0" destOrd="0" presId="urn:microsoft.com/office/officeart/2005/8/layout/default"/>
    <dgm:cxn modelId="{725653D5-A731-EC4D-B802-2E7E6FFE8CA2}" type="presParOf" srcId="{BDFE28CF-3F99-784E-BDA8-0BF7F4EC15A0}" destId="{69D7F86F-4E90-FA41-AAFC-27C081F9E919}" srcOrd="1" destOrd="0" presId="urn:microsoft.com/office/officeart/2005/8/layout/default"/>
    <dgm:cxn modelId="{FECDBD20-7D48-4E4E-8D98-C1DEEDAF2C2B}" type="presParOf" srcId="{BDFE28CF-3F99-784E-BDA8-0BF7F4EC15A0}" destId="{61240EEC-A332-F041-B47A-FB912D57A3A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4E987F0-A012-1040-85B1-B0BF334DD191}">
      <dgm:prSet/>
      <dgm:spPr/>
      <dgm:t>
        <a:bodyPr/>
        <a:lstStyle/>
        <a:p>
          <a:pPr algn="l"/>
          <a:r>
            <a:rPr lang="es-ES" dirty="0"/>
            <a:t> Al igual Wesley, nosotros,  hablamos de los milagros de conversión, pero también milagros de sanidad física o de protección frente a algún peligro. </a:t>
          </a:r>
        </a:p>
      </dgm:t>
    </dgm:pt>
    <dgm:pt modelId="{2618134F-24BF-7247-B345-5DAD6F8E32C7}" type="parTrans" cxnId="{71332333-DCE3-454B-852B-2948D7C5F14C}">
      <dgm:prSet/>
      <dgm:spPr/>
    </dgm:pt>
    <dgm:pt modelId="{AAF36507-443D-8A4B-8510-9C2C37719441}" type="sibTrans" cxnId="{71332333-DCE3-454B-852B-2948D7C5F14C}">
      <dgm:prSet/>
      <dgm:spPr/>
    </dgm:pt>
    <dgm:pt modelId="{BDFE28CF-3F99-784E-BDA8-0BF7F4EC15A0}" type="pres">
      <dgm:prSet presAssocID="{78399B8D-9A64-442F-9C02-105D6DF2DD43}" presName="diagram" presStyleCnt="0">
        <dgm:presLayoutVars>
          <dgm:dir/>
          <dgm:resizeHandles val="exact"/>
        </dgm:presLayoutVars>
      </dgm:prSet>
      <dgm:spPr/>
    </dgm:pt>
    <dgm:pt modelId="{75F55CCF-A069-644E-B7C4-DE21FFB4D8FE}" type="pres">
      <dgm:prSet presAssocID="{34E987F0-A012-1040-85B1-B0BF334DD191}" presName="node" presStyleLbl="node1" presStyleIdx="0" presStyleCnt="1" custScaleX="129124">
        <dgm:presLayoutVars>
          <dgm:bulletEnabled val="1"/>
        </dgm:presLayoutVars>
      </dgm:prSet>
      <dgm:spPr/>
    </dgm:pt>
  </dgm:ptLst>
  <dgm:cxnLst>
    <dgm:cxn modelId="{FD04C131-FDB0-644B-86E4-EC01838BE5E3}" type="presOf" srcId="{34E987F0-A012-1040-85B1-B0BF334DD191}" destId="{75F55CCF-A069-644E-B7C4-DE21FFB4D8FE}" srcOrd="0" destOrd="0" presId="urn:microsoft.com/office/officeart/2005/8/layout/default"/>
    <dgm:cxn modelId="{71332333-DCE3-454B-852B-2948D7C5F14C}" srcId="{78399B8D-9A64-442F-9C02-105D6DF2DD43}" destId="{34E987F0-A012-1040-85B1-B0BF334DD191}" srcOrd="0" destOrd="0" parTransId="{2618134F-24BF-7247-B345-5DAD6F8E32C7}" sibTransId="{AAF36507-443D-8A4B-8510-9C2C37719441}"/>
    <dgm:cxn modelId="{698B1A77-CE37-8D46-8A1E-A561656BA75F}" type="presOf" srcId="{78399B8D-9A64-442F-9C02-105D6DF2DD43}" destId="{BDFE28CF-3F99-784E-BDA8-0BF7F4EC15A0}" srcOrd="0" destOrd="0" presId="urn:microsoft.com/office/officeart/2005/8/layout/default"/>
    <dgm:cxn modelId="{574701A4-5FF4-A34F-B94C-138CB502EAD5}" type="presParOf" srcId="{BDFE28CF-3F99-784E-BDA8-0BF7F4EC15A0}" destId="{75F55CCF-A069-644E-B7C4-DE21FFB4D8F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F24E85B-FDA7-4ABF-9D71-8895E881076B}">
      <dgm:prSet custT="1"/>
      <dgm:spPr/>
      <dgm:t>
        <a:bodyPr/>
        <a:lstStyle/>
        <a:p>
          <a:r>
            <a:rPr lang="es-ES_tradnl" sz="3300" b="1" noProof="0" dirty="0"/>
            <a:t>Reflexión sobre el cuarto y quinto lado del pentágono  hermenéutico de la teología pentecostal </a:t>
          </a:r>
        </a:p>
      </dgm:t>
    </dgm:pt>
    <dgm:pt modelId="{12D62CAB-F560-4CF5-8E7F-2EB0C56F66B3}" type="parTrans" cxnId="{BF2256AC-5E9A-4A73-8DEF-1C3CDC48C0FF}">
      <dgm:prSet/>
      <dgm:spPr/>
      <dgm:t>
        <a:bodyPr/>
        <a:lstStyle/>
        <a:p>
          <a:endParaRPr lang="en-US"/>
        </a:p>
      </dgm:t>
    </dgm:pt>
    <dgm:pt modelId="{28522720-2CE0-43F8-B6BD-36D24FD0F7E7}" type="sibTrans" cxnId="{BF2256AC-5E9A-4A73-8DEF-1C3CDC48C0FF}">
      <dgm:prSet/>
      <dgm:spPr/>
      <dgm:t>
        <a:bodyPr/>
        <a:lstStyle/>
        <a:p>
          <a:endParaRPr lang="en-US"/>
        </a:p>
      </dgm:t>
    </dgm:pt>
    <dgm:pt modelId="{605C88D7-8CDD-6E4A-ADC7-5E7C0A0B3499}">
      <dgm:prSet custT="1"/>
      <dgm:spPr/>
      <dgm:t>
        <a:bodyPr/>
        <a:lstStyle/>
        <a:p>
          <a:pPr algn="ctr"/>
          <a:r>
            <a:rPr lang="es-ES_tradnl" sz="3300" b="1" noProof="0" dirty="0"/>
            <a:t>Próxima semana: </a:t>
          </a:r>
        </a:p>
        <a:p>
          <a:pPr algn="ctr"/>
          <a:endParaRPr lang="es-ES_tradnl" sz="3300" b="1" noProof="0" dirty="0"/>
        </a:p>
        <a:p>
          <a:pPr algn="ctr"/>
          <a:endParaRPr lang="es-ES_tradnl" sz="3300" b="1" noProof="0" dirty="0"/>
        </a:p>
      </dgm:t>
    </dgm:pt>
    <dgm:pt modelId="{8BB1E1FD-F3CC-A94A-9A9C-94691FC054C1}" type="parTrans" cxnId="{A46BDD32-851F-AA4E-B59B-685CA5A34264}">
      <dgm:prSet/>
      <dgm:spPr/>
      <dgm:t>
        <a:bodyPr/>
        <a:lstStyle/>
        <a:p>
          <a:endParaRPr lang="en-US"/>
        </a:p>
      </dgm:t>
    </dgm:pt>
    <dgm:pt modelId="{B919504F-5BDA-B048-8DF0-B3EA31A39719}" type="sibTrans" cxnId="{A46BDD32-851F-AA4E-B59B-685CA5A34264}">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7B53A68A-FC08-2641-B97D-9257A10DF571}" type="pres">
      <dgm:prSet presAssocID="{BF24E85B-FDA7-4ABF-9D71-8895E881076B}" presName="node" presStyleLbl="node1" presStyleIdx="0" presStyleCnt="2" custScaleX="426847" custScaleY="132203" custLinFactNeighborY="2376">
        <dgm:presLayoutVars>
          <dgm:bulletEnabled val="1"/>
        </dgm:presLayoutVars>
      </dgm:prSet>
      <dgm:spPr/>
    </dgm:pt>
    <dgm:pt modelId="{57D8B1FB-F981-6A4B-8C3D-ACCB13E5A156}" type="pres">
      <dgm:prSet presAssocID="{28522720-2CE0-43F8-B6BD-36D24FD0F7E7}" presName="sibTrans" presStyleCnt="0"/>
      <dgm:spPr/>
    </dgm:pt>
    <dgm:pt modelId="{B91EAAFD-0BE4-8B43-8908-001A05C7B548}" type="pres">
      <dgm:prSet presAssocID="{605C88D7-8CDD-6E4A-ADC7-5E7C0A0B3499}" presName="node" presStyleLbl="node1" presStyleIdx="1" presStyleCnt="2" custScaleX="427112">
        <dgm:presLayoutVars>
          <dgm:bulletEnabled val="1"/>
        </dgm:presLayoutVars>
      </dgm:prSet>
      <dgm:spPr/>
    </dgm:pt>
  </dgm:ptLst>
  <dgm:cxnLst>
    <dgm:cxn modelId="{A46BDD32-851F-AA4E-B59B-685CA5A34264}" srcId="{78399B8D-9A64-442F-9C02-105D6DF2DD43}" destId="{605C88D7-8CDD-6E4A-ADC7-5E7C0A0B3499}" srcOrd="1" destOrd="0" parTransId="{8BB1E1FD-F3CC-A94A-9A9C-94691FC054C1}" sibTransId="{B919504F-5BDA-B048-8DF0-B3EA31A39719}"/>
    <dgm:cxn modelId="{698B1A77-CE37-8D46-8A1E-A561656BA75F}" type="presOf" srcId="{78399B8D-9A64-442F-9C02-105D6DF2DD43}" destId="{BDFE28CF-3F99-784E-BDA8-0BF7F4EC15A0}" srcOrd="0" destOrd="0" presId="urn:microsoft.com/office/officeart/2005/8/layout/default"/>
    <dgm:cxn modelId="{C9EEC89B-57E8-1C40-8DAD-2EF4BDB10985}" type="presOf" srcId="{605C88D7-8CDD-6E4A-ADC7-5E7C0A0B3499}" destId="{B91EAAFD-0BE4-8B43-8908-001A05C7B548}" srcOrd="0" destOrd="0" presId="urn:microsoft.com/office/officeart/2005/8/layout/default"/>
    <dgm:cxn modelId="{BF2256AC-5E9A-4A73-8DEF-1C3CDC48C0FF}" srcId="{78399B8D-9A64-442F-9C02-105D6DF2DD43}" destId="{BF24E85B-FDA7-4ABF-9D71-8895E881076B}" srcOrd="0" destOrd="0" parTransId="{12D62CAB-F560-4CF5-8E7F-2EB0C56F66B3}" sibTransId="{28522720-2CE0-43F8-B6BD-36D24FD0F7E7}"/>
    <dgm:cxn modelId="{30A768E3-FAE0-7048-82C0-70B72A50E914}" type="presOf" srcId="{BF24E85B-FDA7-4ABF-9D71-8895E881076B}" destId="{7B53A68A-FC08-2641-B97D-9257A10DF571}" srcOrd="0" destOrd="0" presId="urn:microsoft.com/office/officeart/2005/8/layout/default"/>
    <dgm:cxn modelId="{C0C89D9B-4865-8546-9EFB-B04E4BF3B360}" type="presParOf" srcId="{BDFE28CF-3F99-784E-BDA8-0BF7F4EC15A0}" destId="{7B53A68A-FC08-2641-B97D-9257A10DF571}" srcOrd="0" destOrd="0" presId="urn:microsoft.com/office/officeart/2005/8/layout/default"/>
    <dgm:cxn modelId="{2B272E2F-ACF8-5243-AAA1-E615505F013B}" type="presParOf" srcId="{BDFE28CF-3F99-784E-BDA8-0BF7F4EC15A0}" destId="{57D8B1FB-F981-6A4B-8C3D-ACCB13E5A156}" srcOrd="1" destOrd="0" presId="urn:microsoft.com/office/officeart/2005/8/layout/default"/>
    <dgm:cxn modelId="{D6267A52-477B-5A43-BDD0-4CC5564B2626}" type="presParOf" srcId="{BDFE28CF-3F99-784E-BDA8-0BF7F4EC15A0}" destId="{B91EAAFD-0BE4-8B43-8908-001A05C7B54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3081A58-F2FD-5C40-B58C-EFCC3F8E38FC}">
      <dgm:prSet custT="1"/>
      <dgm:spPr/>
      <dgm:t>
        <a:bodyPr/>
        <a:lstStyle/>
        <a:p>
          <a:pPr algn="ctr"/>
          <a:r>
            <a:rPr lang="es-ES_tradnl" sz="4400" b="1" noProof="0" dirty="0"/>
            <a:t>Es decir, la razón nos ayuda reflexionar sobre los asuntos físicos , religiosos y morales. </a:t>
          </a:r>
        </a:p>
      </dgm:t>
    </dgm:pt>
    <dgm:pt modelId="{8F56C3B9-3F4E-EB40-B2C0-488ED575321F}" type="parTrans" cxnId="{9E877BD5-669A-0A4D-9F3D-3F3A08B92638}">
      <dgm:prSet/>
      <dgm:spPr/>
    </dgm:pt>
    <dgm:pt modelId="{0A8C0740-6DCB-4D40-9F6F-1BC8316CC703}" type="sibTrans" cxnId="{9E877BD5-669A-0A4D-9F3D-3F3A08B92638}">
      <dgm:prSet/>
      <dgm:spPr/>
    </dgm:pt>
    <dgm:pt modelId="{BDFE28CF-3F99-784E-BDA8-0BF7F4EC15A0}" type="pres">
      <dgm:prSet presAssocID="{78399B8D-9A64-442F-9C02-105D6DF2DD43}" presName="diagram" presStyleCnt="0">
        <dgm:presLayoutVars>
          <dgm:dir/>
          <dgm:resizeHandles val="exact"/>
        </dgm:presLayoutVars>
      </dgm:prSet>
      <dgm:spPr/>
    </dgm:pt>
    <dgm:pt modelId="{DA42BEAD-5F67-624E-B8D0-1D506F8CB0F1}" type="pres">
      <dgm:prSet presAssocID="{B3081A58-F2FD-5C40-B58C-EFCC3F8E38FC}" presName="node" presStyleLbl="node1" presStyleIdx="0" presStyleCnt="1" custScaleX="422302" custScaleY="305340">
        <dgm:presLayoutVars>
          <dgm:bulletEnabled val="1"/>
        </dgm:presLayoutVars>
      </dgm:prSet>
      <dgm:spPr/>
    </dgm:pt>
  </dgm:ptLst>
  <dgm:cxnLst>
    <dgm:cxn modelId="{698B1A77-CE37-8D46-8A1E-A561656BA75F}" type="presOf" srcId="{78399B8D-9A64-442F-9C02-105D6DF2DD43}" destId="{BDFE28CF-3F99-784E-BDA8-0BF7F4EC15A0}" srcOrd="0" destOrd="0" presId="urn:microsoft.com/office/officeart/2005/8/layout/default"/>
    <dgm:cxn modelId="{9DAEFCD2-4D1F-B24C-9176-F9CAA5ADB56D}" type="presOf" srcId="{B3081A58-F2FD-5C40-B58C-EFCC3F8E38FC}" destId="{DA42BEAD-5F67-624E-B8D0-1D506F8CB0F1}" srcOrd="0" destOrd="0" presId="urn:microsoft.com/office/officeart/2005/8/layout/default"/>
    <dgm:cxn modelId="{9E877BD5-669A-0A4D-9F3D-3F3A08B92638}" srcId="{78399B8D-9A64-442F-9C02-105D6DF2DD43}" destId="{B3081A58-F2FD-5C40-B58C-EFCC3F8E38FC}" srcOrd="0" destOrd="0" parTransId="{8F56C3B9-3F4E-EB40-B2C0-488ED575321F}" sibTransId="{0A8C0740-6DCB-4D40-9F6F-1BC8316CC703}"/>
    <dgm:cxn modelId="{433B38DF-2031-8745-AA74-D084A5E98278}" type="presParOf" srcId="{BDFE28CF-3F99-784E-BDA8-0BF7F4EC15A0}" destId="{DA42BEAD-5F67-624E-B8D0-1D506F8CB0F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05C88D7-8CDD-6E4A-ADC7-5E7C0A0B3499}">
      <dgm:prSet custT="1"/>
      <dgm:spPr/>
      <dgm:t>
        <a:bodyPr/>
        <a:lstStyle/>
        <a:p>
          <a:pPr algn="l"/>
          <a:r>
            <a:rPr lang="es-ES_tradnl" sz="4400" b="1" noProof="0" dirty="0"/>
            <a:t>1. No produce fe </a:t>
          </a:r>
        </a:p>
        <a:p>
          <a:pPr algn="l"/>
          <a:r>
            <a:rPr lang="es-ES_tradnl" sz="4400" b="1" noProof="0" dirty="0"/>
            <a:t>2. No produce esperanza bíblica</a:t>
          </a:r>
        </a:p>
        <a:p>
          <a:pPr algn="l"/>
          <a:r>
            <a:rPr lang="es-ES_tradnl" sz="4400" b="1" noProof="0" dirty="0"/>
            <a:t>3. No produce el amor de Dios</a:t>
          </a:r>
        </a:p>
      </dgm:t>
    </dgm:pt>
    <dgm:pt modelId="{8BB1E1FD-F3CC-A94A-9A9C-94691FC054C1}" type="parTrans" cxnId="{A46BDD32-851F-AA4E-B59B-685CA5A34264}">
      <dgm:prSet/>
      <dgm:spPr/>
      <dgm:t>
        <a:bodyPr/>
        <a:lstStyle/>
        <a:p>
          <a:endParaRPr lang="en-US"/>
        </a:p>
      </dgm:t>
    </dgm:pt>
    <dgm:pt modelId="{B919504F-5BDA-B048-8DF0-B3EA31A39719}" type="sibTrans" cxnId="{A46BDD32-851F-AA4E-B59B-685CA5A34264}">
      <dgm:prSet/>
      <dgm:spPr/>
      <dgm:t>
        <a:bodyPr/>
        <a:lstStyle/>
        <a:p>
          <a:endParaRPr lang="en-US"/>
        </a:p>
      </dgm:t>
    </dgm:pt>
    <dgm:pt modelId="{49A022DB-DF17-D547-B9F6-AAB6BBD27308}">
      <dgm:prSet custT="1"/>
      <dgm:spPr/>
      <dgm:t>
        <a:bodyPr/>
        <a:lstStyle/>
        <a:p>
          <a:pPr algn="ctr"/>
          <a:r>
            <a:rPr lang="es-ES_tradnl" sz="4400" b="1" noProof="0" dirty="0"/>
            <a:t>Tres cosas que no produce la razón:  </a:t>
          </a:r>
        </a:p>
      </dgm:t>
    </dgm:pt>
    <dgm:pt modelId="{7AE5D5FF-34AB-D94E-B515-64D0320B6F84}" type="parTrans" cxnId="{FD5B517B-4BFB-6947-A34F-49FA1219E9D7}">
      <dgm:prSet/>
      <dgm:spPr/>
      <dgm:t>
        <a:bodyPr/>
        <a:lstStyle/>
        <a:p>
          <a:endParaRPr lang="en-US"/>
        </a:p>
      </dgm:t>
    </dgm:pt>
    <dgm:pt modelId="{6C047650-B5C5-2248-B925-3E101542C8C8}" type="sibTrans" cxnId="{FD5B517B-4BFB-6947-A34F-49FA1219E9D7}">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3E57F5D5-F32F-0747-83FE-8C08C379F5B1}" type="pres">
      <dgm:prSet presAssocID="{49A022DB-DF17-D547-B9F6-AAB6BBD27308}" presName="node" presStyleLbl="node1" presStyleIdx="0" presStyleCnt="2" custScaleX="422302">
        <dgm:presLayoutVars>
          <dgm:bulletEnabled val="1"/>
        </dgm:presLayoutVars>
      </dgm:prSet>
      <dgm:spPr/>
    </dgm:pt>
    <dgm:pt modelId="{879DF034-C0F0-2A4F-A915-0C6518791200}" type="pres">
      <dgm:prSet presAssocID="{6C047650-B5C5-2248-B925-3E101542C8C8}" presName="sibTrans" presStyleCnt="0"/>
      <dgm:spPr/>
    </dgm:pt>
    <dgm:pt modelId="{B91EAAFD-0BE4-8B43-8908-001A05C7B548}" type="pres">
      <dgm:prSet presAssocID="{605C88D7-8CDD-6E4A-ADC7-5E7C0A0B3499}" presName="node" presStyleLbl="node1" presStyleIdx="1" presStyleCnt="2" custScaleX="427112" custScaleY="156443">
        <dgm:presLayoutVars>
          <dgm:bulletEnabled val="1"/>
        </dgm:presLayoutVars>
      </dgm:prSet>
      <dgm:spPr/>
    </dgm:pt>
  </dgm:ptLst>
  <dgm:cxnLst>
    <dgm:cxn modelId="{A46BDD32-851F-AA4E-B59B-685CA5A34264}" srcId="{78399B8D-9A64-442F-9C02-105D6DF2DD43}" destId="{605C88D7-8CDD-6E4A-ADC7-5E7C0A0B3499}" srcOrd="1" destOrd="0" parTransId="{8BB1E1FD-F3CC-A94A-9A9C-94691FC054C1}" sibTransId="{B919504F-5BDA-B048-8DF0-B3EA31A39719}"/>
    <dgm:cxn modelId="{698B1A77-CE37-8D46-8A1E-A561656BA75F}" type="presOf" srcId="{78399B8D-9A64-442F-9C02-105D6DF2DD43}" destId="{BDFE28CF-3F99-784E-BDA8-0BF7F4EC15A0}" srcOrd="0" destOrd="0" presId="urn:microsoft.com/office/officeart/2005/8/layout/default"/>
    <dgm:cxn modelId="{FD5B517B-4BFB-6947-A34F-49FA1219E9D7}" srcId="{78399B8D-9A64-442F-9C02-105D6DF2DD43}" destId="{49A022DB-DF17-D547-B9F6-AAB6BBD27308}" srcOrd="0" destOrd="0" parTransId="{7AE5D5FF-34AB-D94E-B515-64D0320B6F84}" sibTransId="{6C047650-B5C5-2248-B925-3E101542C8C8}"/>
    <dgm:cxn modelId="{C9EEC89B-57E8-1C40-8DAD-2EF4BDB10985}" type="presOf" srcId="{605C88D7-8CDD-6E4A-ADC7-5E7C0A0B3499}" destId="{B91EAAFD-0BE4-8B43-8908-001A05C7B548}" srcOrd="0" destOrd="0" presId="urn:microsoft.com/office/officeart/2005/8/layout/default"/>
    <dgm:cxn modelId="{F93DE2C6-C4C3-9542-BDD4-8A08002E028B}" type="presOf" srcId="{49A022DB-DF17-D547-B9F6-AAB6BBD27308}" destId="{3E57F5D5-F32F-0747-83FE-8C08C379F5B1}" srcOrd="0" destOrd="0" presId="urn:microsoft.com/office/officeart/2005/8/layout/default"/>
    <dgm:cxn modelId="{42F33304-99F4-C741-8681-E903B8554FE2}" type="presParOf" srcId="{BDFE28CF-3F99-784E-BDA8-0BF7F4EC15A0}" destId="{3E57F5D5-F32F-0747-83FE-8C08C379F5B1}" srcOrd="0" destOrd="0" presId="urn:microsoft.com/office/officeart/2005/8/layout/default"/>
    <dgm:cxn modelId="{FEC50C09-F241-B848-8E39-5A0BD49D9EE4}" type="presParOf" srcId="{BDFE28CF-3F99-784E-BDA8-0BF7F4EC15A0}" destId="{879DF034-C0F0-2A4F-A915-0C6518791200}" srcOrd="1" destOrd="0" presId="urn:microsoft.com/office/officeart/2005/8/layout/default"/>
    <dgm:cxn modelId="{D6267A52-477B-5A43-BDD0-4CC5564B2626}" type="presParOf" srcId="{BDFE28CF-3F99-784E-BDA8-0BF7F4EC15A0}" destId="{B91EAAFD-0BE4-8B43-8908-001A05C7B54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D877F93-B185-114F-B21F-9108C86EF9D6}">
      <dgm:prSet custT="1"/>
      <dgm:spPr/>
      <dgm:t>
        <a:bodyPr/>
        <a:lstStyle/>
        <a:p>
          <a:pPr algn="ctr"/>
          <a:r>
            <a:rPr lang="es-ES" sz="2400" dirty="0"/>
            <a:t>Solamente cuando el Espíritu Santo está presente y trabaja activamente en el cristiano, el razonamiento deductivo puede llevarle a la revelación de Dios. </a:t>
          </a:r>
          <a:endParaRPr lang="es-ES_tradnl" sz="2400" b="1" noProof="0" dirty="0"/>
        </a:p>
      </dgm:t>
    </dgm:pt>
    <dgm:pt modelId="{2DC9B3F9-1F4C-F947-83A2-B57B49673BF3}" type="parTrans" cxnId="{8C2C814F-0480-3E43-BA68-67A98C17B9AB}">
      <dgm:prSet/>
      <dgm:spPr/>
      <dgm:t>
        <a:bodyPr/>
        <a:lstStyle/>
        <a:p>
          <a:endParaRPr lang="en-US"/>
        </a:p>
      </dgm:t>
    </dgm:pt>
    <dgm:pt modelId="{ACB94937-2035-E748-9605-F0C5BA42DCB3}" type="sibTrans" cxnId="{8C2C814F-0480-3E43-BA68-67A98C17B9AB}">
      <dgm:prSet/>
      <dgm:spPr/>
      <dgm:t>
        <a:bodyPr/>
        <a:lstStyle/>
        <a:p>
          <a:endParaRPr lang="en-US"/>
        </a:p>
      </dgm:t>
    </dgm:pt>
    <dgm:pt modelId="{809802F2-996A-6044-8AE8-6CB2D00680C1}">
      <dgm:prSet custT="1"/>
      <dgm:spPr/>
      <dgm:t>
        <a:bodyPr/>
        <a:lstStyle/>
        <a:p>
          <a:pPr algn="ctr"/>
          <a:r>
            <a:rPr lang="es-ES" sz="2400" dirty="0"/>
            <a:t>Wesley pregunta: «¿No es la razón (asistida por el Espíritu Santo) lo que nos permite entender lo que las Santas Escrituras declaran con respecto al ser y los atributos de Dios?»</a:t>
          </a:r>
          <a:endParaRPr lang="es-ES_tradnl" sz="2400" b="1" noProof="0" dirty="0"/>
        </a:p>
      </dgm:t>
    </dgm:pt>
    <dgm:pt modelId="{BF3F62EC-914F-5B4A-9841-F9534624CE21}" type="parTrans" cxnId="{592DE202-7EF2-3E49-9285-7898B0B05D0A}">
      <dgm:prSet/>
      <dgm:spPr/>
      <dgm:t>
        <a:bodyPr/>
        <a:lstStyle/>
        <a:p>
          <a:endParaRPr lang="en-US"/>
        </a:p>
      </dgm:t>
    </dgm:pt>
    <dgm:pt modelId="{5AC14B37-F26E-9243-ADB2-E6ADB105ABB1}" type="sibTrans" cxnId="{592DE202-7EF2-3E49-9285-7898B0B05D0A}">
      <dgm:prSet/>
      <dgm:spPr/>
      <dgm:t>
        <a:bodyPr/>
        <a:lstStyle/>
        <a:p>
          <a:endParaRPr lang="en-US"/>
        </a:p>
      </dgm:t>
    </dgm:pt>
    <dgm:pt modelId="{901B89F9-9B48-5F43-A873-FCEA1AE61D23}">
      <dgm:prSet custT="1"/>
      <dgm:spPr/>
      <dgm:t>
        <a:bodyPr/>
        <a:lstStyle/>
        <a:p>
          <a:pPr algn="ctr"/>
          <a:r>
            <a:rPr lang="es-ES" sz="2400" dirty="0"/>
            <a:t>Y luego dice: es por esto que entendemos (su Espíritu abre e ilumina los ojos de nuestro entendimiento).</a:t>
          </a:r>
          <a:endParaRPr lang="es-ES_tradnl" sz="2400" b="1" noProof="0" dirty="0"/>
        </a:p>
      </dgm:t>
    </dgm:pt>
    <dgm:pt modelId="{5309B0EF-D7B9-734E-80E7-3ADB129623AF}" type="parTrans" cxnId="{D8901402-98A2-024A-8B4F-8C94791FDEA6}">
      <dgm:prSet/>
      <dgm:spPr/>
      <dgm:t>
        <a:bodyPr/>
        <a:lstStyle/>
        <a:p>
          <a:endParaRPr lang="en-US"/>
        </a:p>
      </dgm:t>
    </dgm:pt>
    <dgm:pt modelId="{764CB6FD-3276-4B44-9155-F7C28F84738B}" type="sibTrans" cxnId="{D8901402-98A2-024A-8B4F-8C94791FDEA6}">
      <dgm:prSet/>
      <dgm:spPr/>
      <dgm:t>
        <a:bodyPr/>
        <a:lstStyle/>
        <a:p>
          <a:endParaRPr lang="en-US"/>
        </a:p>
      </dgm:t>
    </dgm:pt>
    <dgm:pt modelId="{E3D516C7-0E66-FE43-ABE8-A8182FD0B0BB}">
      <dgm:prSet custT="1"/>
      <dgm:spPr/>
      <dgm:t>
        <a:bodyPr/>
        <a:lstStyle/>
        <a:p>
          <a:pPr algn="ctr"/>
          <a:r>
            <a:rPr lang="es-ES" sz="2400" dirty="0"/>
            <a:t> Wesley declara explícitamente que el Espíritu Santo debe ayudar a nuestro razonamiento si queremos entender las cosas de Dios.</a:t>
          </a:r>
          <a:endParaRPr lang="es-ES_tradnl" sz="2400" b="1" noProof="0" dirty="0"/>
        </a:p>
      </dgm:t>
    </dgm:pt>
    <dgm:pt modelId="{B99D0C51-9FE9-CD4B-8389-218752686EA9}" type="parTrans" cxnId="{316D02F4-41A4-C341-BAB4-2810A779AFFB}">
      <dgm:prSet/>
      <dgm:spPr/>
      <dgm:t>
        <a:bodyPr/>
        <a:lstStyle/>
        <a:p>
          <a:endParaRPr lang="en-US"/>
        </a:p>
      </dgm:t>
    </dgm:pt>
    <dgm:pt modelId="{AEEAF3B7-9C7C-AB4A-B6F6-BDBEBA04518D}" type="sibTrans" cxnId="{316D02F4-41A4-C341-BAB4-2810A779AFFB}">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D46FB862-5F87-CF44-98D0-426D2B72341E}" type="pres">
      <dgm:prSet presAssocID="{1D877F93-B185-114F-B21F-9108C86EF9D6}" presName="node" presStyleLbl="node1" presStyleIdx="0" presStyleCnt="4" custScaleX="687248" custScaleY="161322" custLinFactNeighborX="34937" custLinFactNeighborY="5156">
        <dgm:presLayoutVars>
          <dgm:bulletEnabled val="1"/>
        </dgm:presLayoutVars>
      </dgm:prSet>
      <dgm:spPr/>
    </dgm:pt>
    <dgm:pt modelId="{0389B021-FB2D-484E-BBE2-649930C6C752}" type="pres">
      <dgm:prSet presAssocID="{ACB94937-2035-E748-9605-F0C5BA42DCB3}" presName="sibTrans" presStyleCnt="0"/>
      <dgm:spPr/>
    </dgm:pt>
    <dgm:pt modelId="{72969E2C-E2D5-5348-ADE0-E2A1B3592589}" type="pres">
      <dgm:prSet presAssocID="{809802F2-996A-6044-8AE8-6CB2D00680C1}" presName="node" presStyleLbl="node1" presStyleIdx="1" presStyleCnt="4" custScaleX="624268" custLinFactNeighborX="-36538" custLinFactNeighborY="2136">
        <dgm:presLayoutVars>
          <dgm:bulletEnabled val="1"/>
        </dgm:presLayoutVars>
      </dgm:prSet>
      <dgm:spPr/>
    </dgm:pt>
    <dgm:pt modelId="{3F1C3802-C4F9-FC46-8472-1591899BAE7D}" type="pres">
      <dgm:prSet presAssocID="{5AC14B37-F26E-9243-ADB2-E6ADB105ABB1}" presName="sibTrans" presStyleCnt="0"/>
      <dgm:spPr/>
    </dgm:pt>
    <dgm:pt modelId="{15612AD9-9C52-5D4F-974F-5523FEB9F10D}" type="pres">
      <dgm:prSet presAssocID="{901B89F9-9B48-5F43-A873-FCEA1AE61D23}" presName="node" presStyleLbl="node1" presStyleIdx="2" presStyleCnt="4" custScaleX="623952" custLinFactNeighborX="-36696" custLinFactNeighborY="1068">
        <dgm:presLayoutVars>
          <dgm:bulletEnabled val="1"/>
        </dgm:presLayoutVars>
      </dgm:prSet>
      <dgm:spPr/>
    </dgm:pt>
    <dgm:pt modelId="{D6B9998C-02A5-D649-9411-F205766CB135}" type="pres">
      <dgm:prSet presAssocID="{764CB6FD-3276-4B44-9155-F7C28F84738B}" presName="sibTrans" presStyleCnt="0"/>
      <dgm:spPr/>
    </dgm:pt>
    <dgm:pt modelId="{31915192-D571-5449-B17F-8E7807C2DD36}" type="pres">
      <dgm:prSet presAssocID="{E3D516C7-0E66-FE43-ABE8-A8182FD0B0BB}" presName="node" presStyleLbl="node1" presStyleIdx="3" presStyleCnt="4" custScaleX="635967" custLinFactNeighborX="-82691" custLinFactNeighborY="186">
        <dgm:presLayoutVars>
          <dgm:bulletEnabled val="1"/>
        </dgm:presLayoutVars>
      </dgm:prSet>
      <dgm:spPr/>
    </dgm:pt>
  </dgm:ptLst>
  <dgm:cxnLst>
    <dgm:cxn modelId="{D8901402-98A2-024A-8B4F-8C94791FDEA6}" srcId="{78399B8D-9A64-442F-9C02-105D6DF2DD43}" destId="{901B89F9-9B48-5F43-A873-FCEA1AE61D23}" srcOrd="2" destOrd="0" parTransId="{5309B0EF-D7B9-734E-80E7-3ADB129623AF}" sibTransId="{764CB6FD-3276-4B44-9155-F7C28F84738B}"/>
    <dgm:cxn modelId="{592DE202-7EF2-3E49-9285-7898B0B05D0A}" srcId="{78399B8D-9A64-442F-9C02-105D6DF2DD43}" destId="{809802F2-996A-6044-8AE8-6CB2D00680C1}" srcOrd="1" destOrd="0" parTransId="{BF3F62EC-914F-5B4A-9841-F9534624CE21}" sibTransId="{5AC14B37-F26E-9243-ADB2-E6ADB105ABB1}"/>
    <dgm:cxn modelId="{CF3E8F1A-8B3A-6842-849B-F6E1DACDDF4B}" type="presOf" srcId="{901B89F9-9B48-5F43-A873-FCEA1AE61D23}" destId="{15612AD9-9C52-5D4F-974F-5523FEB9F10D}" srcOrd="0" destOrd="0" presId="urn:microsoft.com/office/officeart/2005/8/layout/default"/>
    <dgm:cxn modelId="{DF2E6C24-B813-E545-A460-A7BC9C022754}" type="presOf" srcId="{809802F2-996A-6044-8AE8-6CB2D00680C1}" destId="{72969E2C-E2D5-5348-ADE0-E2A1B3592589}" srcOrd="0" destOrd="0" presId="urn:microsoft.com/office/officeart/2005/8/layout/default"/>
    <dgm:cxn modelId="{423A1131-539D-D947-832C-7ED64BC75A0C}" type="presOf" srcId="{1D877F93-B185-114F-B21F-9108C86EF9D6}" destId="{D46FB862-5F87-CF44-98D0-426D2B72341E}" srcOrd="0" destOrd="0" presId="urn:microsoft.com/office/officeart/2005/8/layout/default"/>
    <dgm:cxn modelId="{8C2C814F-0480-3E43-BA68-67A98C17B9AB}" srcId="{78399B8D-9A64-442F-9C02-105D6DF2DD43}" destId="{1D877F93-B185-114F-B21F-9108C86EF9D6}" srcOrd="0" destOrd="0" parTransId="{2DC9B3F9-1F4C-F947-83A2-B57B49673BF3}" sibTransId="{ACB94937-2035-E748-9605-F0C5BA42DCB3}"/>
    <dgm:cxn modelId="{698B1A77-CE37-8D46-8A1E-A561656BA75F}" type="presOf" srcId="{78399B8D-9A64-442F-9C02-105D6DF2DD43}" destId="{BDFE28CF-3F99-784E-BDA8-0BF7F4EC15A0}" srcOrd="0" destOrd="0" presId="urn:microsoft.com/office/officeart/2005/8/layout/default"/>
    <dgm:cxn modelId="{B62A13F0-1B13-5647-BD86-5D9836477CBE}" type="presOf" srcId="{E3D516C7-0E66-FE43-ABE8-A8182FD0B0BB}" destId="{31915192-D571-5449-B17F-8E7807C2DD36}" srcOrd="0" destOrd="0" presId="urn:microsoft.com/office/officeart/2005/8/layout/default"/>
    <dgm:cxn modelId="{316D02F4-41A4-C341-BAB4-2810A779AFFB}" srcId="{78399B8D-9A64-442F-9C02-105D6DF2DD43}" destId="{E3D516C7-0E66-FE43-ABE8-A8182FD0B0BB}" srcOrd="3" destOrd="0" parTransId="{B99D0C51-9FE9-CD4B-8389-218752686EA9}" sibTransId="{AEEAF3B7-9C7C-AB4A-B6F6-BDBEBA04518D}"/>
    <dgm:cxn modelId="{3650899F-A911-A144-8C09-579C9360CC80}" type="presParOf" srcId="{BDFE28CF-3F99-784E-BDA8-0BF7F4EC15A0}" destId="{D46FB862-5F87-CF44-98D0-426D2B72341E}" srcOrd="0" destOrd="0" presId="urn:microsoft.com/office/officeart/2005/8/layout/default"/>
    <dgm:cxn modelId="{F3F0516E-B92C-BE42-AA58-2DEC7F60363B}" type="presParOf" srcId="{BDFE28CF-3F99-784E-BDA8-0BF7F4EC15A0}" destId="{0389B021-FB2D-484E-BBE2-649930C6C752}" srcOrd="1" destOrd="0" presId="urn:microsoft.com/office/officeart/2005/8/layout/default"/>
    <dgm:cxn modelId="{92973D93-6D6D-EB4B-A210-46F126EB3DD7}" type="presParOf" srcId="{BDFE28CF-3F99-784E-BDA8-0BF7F4EC15A0}" destId="{72969E2C-E2D5-5348-ADE0-E2A1B3592589}" srcOrd="2" destOrd="0" presId="urn:microsoft.com/office/officeart/2005/8/layout/default"/>
    <dgm:cxn modelId="{1DC09542-7829-3247-A664-F3FEA389D740}" type="presParOf" srcId="{BDFE28CF-3F99-784E-BDA8-0BF7F4EC15A0}" destId="{3F1C3802-C4F9-FC46-8472-1591899BAE7D}" srcOrd="3" destOrd="0" presId="urn:microsoft.com/office/officeart/2005/8/layout/default"/>
    <dgm:cxn modelId="{D4926002-C903-3447-A5A4-9D344E8895D5}" type="presParOf" srcId="{BDFE28CF-3F99-784E-BDA8-0BF7F4EC15A0}" destId="{15612AD9-9C52-5D4F-974F-5523FEB9F10D}" srcOrd="4" destOrd="0" presId="urn:microsoft.com/office/officeart/2005/8/layout/default"/>
    <dgm:cxn modelId="{342A1022-D5B4-9D4F-8AA4-2DA6E5C32EFC}" type="presParOf" srcId="{BDFE28CF-3F99-784E-BDA8-0BF7F4EC15A0}" destId="{D6B9998C-02A5-D649-9411-F205766CB135}" srcOrd="5" destOrd="0" presId="urn:microsoft.com/office/officeart/2005/8/layout/default"/>
    <dgm:cxn modelId="{48106A3D-B955-AF47-99AB-41D60809877E}" type="presParOf" srcId="{BDFE28CF-3F99-784E-BDA8-0BF7F4EC15A0}" destId="{31915192-D571-5449-B17F-8E7807C2DD3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05C88D7-8CDD-6E4A-ADC7-5E7C0A0B3499}">
      <dgm:prSet custT="1"/>
      <dgm:spPr/>
      <dgm:t>
        <a:bodyPr/>
        <a:lstStyle/>
        <a:p>
          <a:pPr algn="l"/>
          <a:r>
            <a:rPr lang="es-ES" sz="3300" b="1" dirty="0"/>
            <a:t>Aunque la Escritura es suficiente por sí misma y es el fundamento de la religión verdadera, Wesley escribió: "Ahora, de qué excelente utilidad es la razón, si nos entendemos a nosotros mismos, o explicamos a otros, esos oráculos vivientes". </a:t>
          </a:r>
          <a:endParaRPr lang="es-ES_tradnl" sz="3300" b="1" noProof="0" dirty="0"/>
        </a:p>
      </dgm:t>
    </dgm:pt>
    <dgm:pt modelId="{8BB1E1FD-F3CC-A94A-9A9C-94691FC054C1}" type="parTrans" cxnId="{A46BDD32-851F-AA4E-B59B-685CA5A34264}">
      <dgm:prSet/>
      <dgm:spPr/>
      <dgm:t>
        <a:bodyPr/>
        <a:lstStyle/>
        <a:p>
          <a:endParaRPr lang="en-US"/>
        </a:p>
      </dgm:t>
    </dgm:pt>
    <dgm:pt modelId="{B919504F-5BDA-B048-8DF0-B3EA31A39719}" type="sibTrans" cxnId="{A46BDD32-851F-AA4E-B59B-685CA5A34264}">
      <dgm:prSet/>
      <dgm:spPr/>
      <dgm:t>
        <a:bodyPr/>
        <a:lstStyle/>
        <a:p>
          <a:endParaRPr lang="en-US"/>
        </a:p>
      </dgm:t>
    </dgm:pt>
    <dgm:pt modelId="{3D7372A8-971C-8149-9409-6A17695FE3A6}">
      <dgm:prSet custT="1"/>
      <dgm:spPr/>
      <dgm:t>
        <a:bodyPr/>
        <a:lstStyle/>
        <a:p>
          <a:pPr algn="ctr"/>
          <a:endParaRPr lang="es-ES" sz="2800" dirty="0"/>
        </a:p>
        <a:p>
          <a:pPr algn="l"/>
          <a:r>
            <a:rPr lang="es-ES" sz="2800" b="1" dirty="0"/>
            <a:t>La razón humana [aunque elogiada por todos los intelectuales] desde la Caída ha estado inclinada hacia la maldad; ergo, la razón [el sentido lógico personal, lo que uno reflexiona e interpreta acerca de algo] debe siempre tener una guía para que una persona cristiana no haga lo que le parezca correcto.</a:t>
          </a:r>
        </a:p>
        <a:p>
          <a:pPr algn="l"/>
          <a:endParaRPr lang="es-ES_tradnl" sz="2800" b="1" noProof="0" dirty="0"/>
        </a:p>
      </dgm:t>
    </dgm:pt>
    <dgm:pt modelId="{1B4561B1-BDD0-7B4A-9461-604890B78AB5}" type="parTrans" cxnId="{7D68397A-802B-BA4A-912D-1CD8EE918698}">
      <dgm:prSet/>
      <dgm:spPr/>
      <dgm:t>
        <a:bodyPr/>
        <a:lstStyle/>
        <a:p>
          <a:endParaRPr lang="en-US"/>
        </a:p>
      </dgm:t>
    </dgm:pt>
    <dgm:pt modelId="{EA1530BA-0148-7944-9186-2500F8461DCF}" type="sibTrans" cxnId="{7D68397A-802B-BA4A-912D-1CD8EE918698}">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F1AEEFEE-3B6F-7F45-993D-B8EF21771758}" type="pres">
      <dgm:prSet presAssocID="{3D7372A8-971C-8149-9409-6A17695FE3A6}" presName="node" presStyleLbl="node1" presStyleIdx="0" presStyleCnt="2" custAng="0" custScaleX="427557" custScaleY="135850">
        <dgm:presLayoutVars>
          <dgm:bulletEnabled val="1"/>
        </dgm:presLayoutVars>
      </dgm:prSet>
      <dgm:spPr/>
    </dgm:pt>
    <dgm:pt modelId="{927A0DF8-096F-D744-8069-09A0BA5B671E}" type="pres">
      <dgm:prSet presAssocID="{EA1530BA-0148-7944-9186-2500F8461DCF}" presName="sibTrans" presStyleCnt="0"/>
      <dgm:spPr/>
    </dgm:pt>
    <dgm:pt modelId="{B91EAAFD-0BE4-8B43-8908-001A05C7B548}" type="pres">
      <dgm:prSet presAssocID="{605C88D7-8CDD-6E4A-ADC7-5E7C0A0B3499}" presName="node" presStyleLbl="node1" presStyleIdx="1" presStyleCnt="2" custScaleX="427112" custScaleY="156443">
        <dgm:presLayoutVars>
          <dgm:bulletEnabled val="1"/>
        </dgm:presLayoutVars>
      </dgm:prSet>
      <dgm:spPr/>
    </dgm:pt>
  </dgm:ptLst>
  <dgm:cxnLst>
    <dgm:cxn modelId="{A46BDD32-851F-AA4E-B59B-685CA5A34264}" srcId="{78399B8D-9A64-442F-9C02-105D6DF2DD43}" destId="{605C88D7-8CDD-6E4A-ADC7-5E7C0A0B3499}" srcOrd="1" destOrd="0" parTransId="{8BB1E1FD-F3CC-A94A-9A9C-94691FC054C1}" sibTransId="{B919504F-5BDA-B048-8DF0-B3EA31A39719}"/>
    <dgm:cxn modelId="{698B1A77-CE37-8D46-8A1E-A561656BA75F}" type="presOf" srcId="{78399B8D-9A64-442F-9C02-105D6DF2DD43}" destId="{BDFE28CF-3F99-784E-BDA8-0BF7F4EC15A0}" srcOrd="0" destOrd="0" presId="urn:microsoft.com/office/officeart/2005/8/layout/default"/>
    <dgm:cxn modelId="{7D68397A-802B-BA4A-912D-1CD8EE918698}" srcId="{78399B8D-9A64-442F-9C02-105D6DF2DD43}" destId="{3D7372A8-971C-8149-9409-6A17695FE3A6}" srcOrd="0" destOrd="0" parTransId="{1B4561B1-BDD0-7B4A-9461-604890B78AB5}" sibTransId="{EA1530BA-0148-7944-9186-2500F8461DCF}"/>
    <dgm:cxn modelId="{C9EEC89B-57E8-1C40-8DAD-2EF4BDB10985}" type="presOf" srcId="{605C88D7-8CDD-6E4A-ADC7-5E7C0A0B3499}" destId="{B91EAAFD-0BE4-8B43-8908-001A05C7B548}" srcOrd="0" destOrd="0" presId="urn:microsoft.com/office/officeart/2005/8/layout/default"/>
    <dgm:cxn modelId="{52EC0BEA-56F5-E14C-B436-D43DA49C41EA}" type="presOf" srcId="{3D7372A8-971C-8149-9409-6A17695FE3A6}" destId="{F1AEEFEE-3B6F-7F45-993D-B8EF21771758}" srcOrd="0" destOrd="0" presId="urn:microsoft.com/office/officeart/2005/8/layout/default"/>
    <dgm:cxn modelId="{B2CE6E98-FAA7-9847-B184-A2F754BB5AA6}" type="presParOf" srcId="{BDFE28CF-3F99-784E-BDA8-0BF7F4EC15A0}" destId="{F1AEEFEE-3B6F-7F45-993D-B8EF21771758}" srcOrd="0" destOrd="0" presId="urn:microsoft.com/office/officeart/2005/8/layout/default"/>
    <dgm:cxn modelId="{5746624E-8033-3342-99A1-DB3F8C39897E}" type="presParOf" srcId="{BDFE28CF-3F99-784E-BDA8-0BF7F4EC15A0}" destId="{927A0DF8-096F-D744-8069-09A0BA5B671E}" srcOrd="1" destOrd="0" presId="urn:microsoft.com/office/officeart/2005/8/layout/default"/>
    <dgm:cxn modelId="{D6267A52-477B-5A43-BDD0-4CC5564B2626}" type="presParOf" srcId="{BDFE28CF-3F99-784E-BDA8-0BF7F4EC15A0}" destId="{B91EAAFD-0BE4-8B43-8908-001A05C7B548}"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D7372A8-971C-8149-9409-6A17695FE3A6}">
      <dgm:prSet custT="1"/>
      <dgm:spPr/>
      <dgm:t>
        <a:bodyPr/>
        <a:lstStyle/>
        <a:p>
          <a:pPr algn="l"/>
          <a:r>
            <a:rPr lang="es-ES" sz="2800" b="1" dirty="0"/>
            <a:t>Wesley, afirma muy claramente que sin razón no podemos entender las verdades esenciales de las Escrituras. La razón, sin embargo, no es una mera invención humana. Debe ser asistido por el Espíritu Santo si queremos entender los misterios de Dios. </a:t>
          </a:r>
        </a:p>
      </dgm:t>
    </dgm:pt>
    <dgm:pt modelId="{EA1530BA-0148-7944-9186-2500F8461DCF}" type="sibTrans" cxnId="{7D68397A-802B-BA4A-912D-1CD8EE918698}">
      <dgm:prSet/>
      <dgm:spPr/>
      <dgm:t>
        <a:bodyPr/>
        <a:lstStyle/>
        <a:p>
          <a:endParaRPr lang="en-US"/>
        </a:p>
      </dgm:t>
    </dgm:pt>
    <dgm:pt modelId="{1B4561B1-BDD0-7B4A-9461-604890B78AB5}" type="parTrans" cxnId="{7D68397A-802B-BA4A-912D-1CD8EE918698}">
      <dgm:prSet/>
      <dgm:spPr/>
      <dgm:t>
        <a:bodyPr/>
        <a:lstStyle/>
        <a:p>
          <a:endParaRPr lang="en-US"/>
        </a:p>
      </dgm:t>
    </dgm:pt>
    <dgm:pt modelId="{605C88D7-8CDD-6E4A-ADC7-5E7C0A0B3499}">
      <dgm:prSet custT="1"/>
      <dgm:spPr/>
      <dgm:t>
        <a:bodyPr/>
        <a:lstStyle/>
        <a:p>
          <a:pPr algn="l"/>
          <a:r>
            <a:rPr lang="es-ES" sz="3300" b="1" dirty="0"/>
            <a:t>En cuando a la justificación por la fe y la santificación, Wesley dijo que aunque la razón no puede producir fe, cuando la razón discierne apropiadamente podemos entender el nuevo nacimiento, la santidad interior y la santidad exterior.</a:t>
          </a:r>
          <a:endParaRPr lang="es-ES_tradnl" sz="3300" b="1" noProof="0" dirty="0"/>
        </a:p>
      </dgm:t>
    </dgm:pt>
    <dgm:pt modelId="{B919504F-5BDA-B048-8DF0-B3EA31A39719}" type="sibTrans" cxnId="{A46BDD32-851F-AA4E-B59B-685CA5A34264}">
      <dgm:prSet/>
      <dgm:spPr/>
      <dgm:t>
        <a:bodyPr/>
        <a:lstStyle/>
        <a:p>
          <a:endParaRPr lang="en-US"/>
        </a:p>
      </dgm:t>
    </dgm:pt>
    <dgm:pt modelId="{8BB1E1FD-F3CC-A94A-9A9C-94691FC054C1}" type="parTrans" cxnId="{A46BDD32-851F-AA4E-B59B-685CA5A34264}">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F1AEEFEE-3B6F-7F45-993D-B8EF21771758}" type="pres">
      <dgm:prSet presAssocID="{3D7372A8-971C-8149-9409-6A17695FE3A6}" presName="node" presStyleLbl="node1" presStyleIdx="0" presStyleCnt="2" custAng="0" custScaleX="427557" custScaleY="135850">
        <dgm:presLayoutVars>
          <dgm:bulletEnabled val="1"/>
        </dgm:presLayoutVars>
      </dgm:prSet>
      <dgm:spPr/>
    </dgm:pt>
    <dgm:pt modelId="{927A0DF8-096F-D744-8069-09A0BA5B671E}" type="pres">
      <dgm:prSet presAssocID="{EA1530BA-0148-7944-9186-2500F8461DCF}" presName="sibTrans" presStyleCnt="0"/>
      <dgm:spPr/>
    </dgm:pt>
    <dgm:pt modelId="{B91EAAFD-0BE4-8B43-8908-001A05C7B548}" type="pres">
      <dgm:prSet presAssocID="{605C88D7-8CDD-6E4A-ADC7-5E7C0A0B3499}" presName="node" presStyleLbl="node1" presStyleIdx="1" presStyleCnt="2" custScaleX="427112" custScaleY="156443">
        <dgm:presLayoutVars>
          <dgm:bulletEnabled val="1"/>
        </dgm:presLayoutVars>
      </dgm:prSet>
      <dgm:spPr/>
    </dgm:pt>
  </dgm:ptLst>
  <dgm:cxnLst>
    <dgm:cxn modelId="{A46BDD32-851F-AA4E-B59B-685CA5A34264}" srcId="{78399B8D-9A64-442F-9C02-105D6DF2DD43}" destId="{605C88D7-8CDD-6E4A-ADC7-5E7C0A0B3499}" srcOrd="1" destOrd="0" parTransId="{8BB1E1FD-F3CC-A94A-9A9C-94691FC054C1}" sibTransId="{B919504F-5BDA-B048-8DF0-B3EA31A39719}"/>
    <dgm:cxn modelId="{698B1A77-CE37-8D46-8A1E-A561656BA75F}" type="presOf" srcId="{78399B8D-9A64-442F-9C02-105D6DF2DD43}" destId="{BDFE28CF-3F99-784E-BDA8-0BF7F4EC15A0}" srcOrd="0" destOrd="0" presId="urn:microsoft.com/office/officeart/2005/8/layout/default"/>
    <dgm:cxn modelId="{7D68397A-802B-BA4A-912D-1CD8EE918698}" srcId="{78399B8D-9A64-442F-9C02-105D6DF2DD43}" destId="{3D7372A8-971C-8149-9409-6A17695FE3A6}" srcOrd="0" destOrd="0" parTransId="{1B4561B1-BDD0-7B4A-9461-604890B78AB5}" sibTransId="{EA1530BA-0148-7944-9186-2500F8461DCF}"/>
    <dgm:cxn modelId="{C9EEC89B-57E8-1C40-8DAD-2EF4BDB10985}" type="presOf" srcId="{605C88D7-8CDD-6E4A-ADC7-5E7C0A0B3499}" destId="{B91EAAFD-0BE4-8B43-8908-001A05C7B548}" srcOrd="0" destOrd="0" presId="urn:microsoft.com/office/officeart/2005/8/layout/default"/>
    <dgm:cxn modelId="{52EC0BEA-56F5-E14C-B436-D43DA49C41EA}" type="presOf" srcId="{3D7372A8-971C-8149-9409-6A17695FE3A6}" destId="{F1AEEFEE-3B6F-7F45-993D-B8EF21771758}" srcOrd="0" destOrd="0" presId="urn:microsoft.com/office/officeart/2005/8/layout/default"/>
    <dgm:cxn modelId="{B2CE6E98-FAA7-9847-B184-A2F754BB5AA6}" type="presParOf" srcId="{BDFE28CF-3F99-784E-BDA8-0BF7F4EC15A0}" destId="{F1AEEFEE-3B6F-7F45-993D-B8EF21771758}" srcOrd="0" destOrd="0" presId="urn:microsoft.com/office/officeart/2005/8/layout/default"/>
    <dgm:cxn modelId="{5746624E-8033-3342-99A1-DB3F8C39897E}" type="presParOf" srcId="{BDFE28CF-3F99-784E-BDA8-0BF7F4EC15A0}" destId="{927A0DF8-096F-D744-8069-09A0BA5B671E}" srcOrd="1" destOrd="0" presId="urn:microsoft.com/office/officeart/2005/8/layout/default"/>
    <dgm:cxn modelId="{D6267A52-477B-5A43-BDD0-4CC5564B2626}" type="presParOf" srcId="{BDFE28CF-3F99-784E-BDA8-0BF7F4EC15A0}" destId="{B91EAAFD-0BE4-8B43-8908-001A05C7B548}"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D7372A8-971C-8149-9409-6A17695FE3A6}">
      <dgm:prSet custT="1"/>
      <dgm:spPr/>
      <dgm:t>
        <a:bodyPr/>
        <a:lstStyle/>
        <a:p>
          <a:pPr algn="l"/>
          <a:r>
            <a:rPr lang="es-ES" sz="2800" b="1" dirty="0"/>
            <a:t>Wesley, afirma muy claramente que sin razón no podemos entender las verdades esenciales de las Escrituras. La razón, sin embargo, no es una mera invención humana. Debe ser asistido por el Espíritu Santo si queremos entender los misterios de Dios. </a:t>
          </a:r>
        </a:p>
      </dgm:t>
    </dgm:pt>
    <dgm:pt modelId="{EA1530BA-0148-7944-9186-2500F8461DCF}" type="sibTrans" cxnId="{7D68397A-802B-BA4A-912D-1CD8EE918698}">
      <dgm:prSet/>
      <dgm:spPr/>
      <dgm:t>
        <a:bodyPr/>
        <a:lstStyle/>
        <a:p>
          <a:endParaRPr lang="en-US"/>
        </a:p>
      </dgm:t>
    </dgm:pt>
    <dgm:pt modelId="{1B4561B1-BDD0-7B4A-9461-604890B78AB5}" type="parTrans" cxnId="{7D68397A-802B-BA4A-912D-1CD8EE918698}">
      <dgm:prSet/>
      <dgm:spPr/>
      <dgm:t>
        <a:bodyPr/>
        <a:lstStyle/>
        <a:p>
          <a:endParaRPr lang="en-US"/>
        </a:p>
      </dgm:t>
    </dgm:pt>
    <dgm:pt modelId="{605C88D7-8CDD-6E4A-ADC7-5E7C0A0B3499}">
      <dgm:prSet custT="1"/>
      <dgm:spPr/>
      <dgm:t>
        <a:bodyPr/>
        <a:lstStyle/>
        <a:p>
          <a:pPr algn="l"/>
          <a:r>
            <a:rPr lang="es-ES" sz="3300" b="1" dirty="0"/>
            <a:t>En cuando a la justificación por la fe y la santificación, Wesley dijo que aunque la razón no puede producir fe, cuando la razón discierne apropiadamente podemos entender el nuevo nacimiento, la santidad interior y la santidad exterior.</a:t>
          </a:r>
          <a:endParaRPr lang="es-ES_tradnl" sz="3300" b="1" noProof="0" dirty="0"/>
        </a:p>
      </dgm:t>
    </dgm:pt>
    <dgm:pt modelId="{B919504F-5BDA-B048-8DF0-B3EA31A39719}" type="sibTrans" cxnId="{A46BDD32-851F-AA4E-B59B-685CA5A34264}">
      <dgm:prSet/>
      <dgm:spPr/>
      <dgm:t>
        <a:bodyPr/>
        <a:lstStyle/>
        <a:p>
          <a:endParaRPr lang="en-US"/>
        </a:p>
      </dgm:t>
    </dgm:pt>
    <dgm:pt modelId="{8BB1E1FD-F3CC-A94A-9A9C-94691FC054C1}" type="parTrans" cxnId="{A46BDD32-851F-AA4E-B59B-685CA5A34264}">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F1AEEFEE-3B6F-7F45-993D-B8EF21771758}" type="pres">
      <dgm:prSet presAssocID="{3D7372A8-971C-8149-9409-6A17695FE3A6}" presName="node" presStyleLbl="node1" presStyleIdx="0" presStyleCnt="2" custAng="0" custScaleX="427557" custScaleY="135850">
        <dgm:presLayoutVars>
          <dgm:bulletEnabled val="1"/>
        </dgm:presLayoutVars>
      </dgm:prSet>
      <dgm:spPr/>
    </dgm:pt>
    <dgm:pt modelId="{927A0DF8-096F-D744-8069-09A0BA5B671E}" type="pres">
      <dgm:prSet presAssocID="{EA1530BA-0148-7944-9186-2500F8461DCF}" presName="sibTrans" presStyleCnt="0"/>
      <dgm:spPr/>
    </dgm:pt>
    <dgm:pt modelId="{B91EAAFD-0BE4-8B43-8908-001A05C7B548}" type="pres">
      <dgm:prSet presAssocID="{605C88D7-8CDD-6E4A-ADC7-5E7C0A0B3499}" presName="node" presStyleLbl="node1" presStyleIdx="1" presStyleCnt="2" custScaleX="427112" custScaleY="156443">
        <dgm:presLayoutVars>
          <dgm:bulletEnabled val="1"/>
        </dgm:presLayoutVars>
      </dgm:prSet>
      <dgm:spPr/>
    </dgm:pt>
  </dgm:ptLst>
  <dgm:cxnLst>
    <dgm:cxn modelId="{A46BDD32-851F-AA4E-B59B-685CA5A34264}" srcId="{78399B8D-9A64-442F-9C02-105D6DF2DD43}" destId="{605C88D7-8CDD-6E4A-ADC7-5E7C0A0B3499}" srcOrd="1" destOrd="0" parTransId="{8BB1E1FD-F3CC-A94A-9A9C-94691FC054C1}" sibTransId="{B919504F-5BDA-B048-8DF0-B3EA31A39719}"/>
    <dgm:cxn modelId="{698B1A77-CE37-8D46-8A1E-A561656BA75F}" type="presOf" srcId="{78399B8D-9A64-442F-9C02-105D6DF2DD43}" destId="{BDFE28CF-3F99-784E-BDA8-0BF7F4EC15A0}" srcOrd="0" destOrd="0" presId="urn:microsoft.com/office/officeart/2005/8/layout/default"/>
    <dgm:cxn modelId="{7D68397A-802B-BA4A-912D-1CD8EE918698}" srcId="{78399B8D-9A64-442F-9C02-105D6DF2DD43}" destId="{3D7372A8-971C-8149-9409-6A17695FE3A6}" srcOrd="0" destOrd="0" parTransId="{1B4561B1-BDD0-7B4A-9461-604890B78AB5}" sibTransId="{EA1530BA-0148-7944-9186-2500F8461DCF}"/>
    <dgm:cxn modelId="{C9EEC89B-57E8-1C40-8DAD-2EF4BDB10985}" type="presOf" srcId="{605C88D7-8CDD-6E4A-ADC7-5E7C0A0B3499}" destId="{B91EAAFD-0BE4-8B43-8908-001A05C7B548}" srcOrd="0" destOrd="0" presId="urn:microsoft.com/office/officeart/2005/8/layout/default"/>
    <dgm:cxn modelId="{52EC0BEA-56F5-E14C-B436-D43DA49C41EA}" type="presOf" srcId="{3D7372A8-971C-8149-9409-6A17695FE3A6}" destId="{F1AEEFEE-3B6F-7F45-993D-B8EF21771758}" srcOrd="0" destOrd="0" presId="urn:microsoft.com/office/officeart/2005/8/layout/default"/>
    <dgm:cxn modelId="{B2CE6E98-FAA7-9847-B184-A2F754BB5AA6}" type="presParOf" srcId="{BDFE28CF-3F99-784E-BDA8-0BF7F4EC15A0}" destId="{F1AEEFEE-3B6F-7F45-993D-B8EF21771758}" srcOrd="0" destOrd="0" presId="urn:microsoft.com/office/officeart/2005/8/layout/default"/>
    <dgm:cxn modelId="{5746624E-8033-3342-99A1-DB3F8C39897E}" type="presParOf" srcId="{BDFE28CF-3F99-784E-BDA8-0BF7F4EC15A0}" destId="{927A0DF8-096F-D744-8069-09A0BA5B671E}" srcOrd="1" destOrd="0" presId="urn:microsoft.com/office/officeart/2005/8/layout/default"/>
    <dgm:cxn modelId="{D6267A52-477B-5A43-BDD0-4CC5564B2626}" type="presParOf" srcId="{BDFE28CF-3F99-784E-BDA8-0BF7F4EC15A0}" destId="{B91EAAFD-0BE4-8B43-8908-001A05C7B548}"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399B8D-9A64-442F-9C02-105D6DF2DD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A3F30A0-D188-1D47-BB98-A0DB2BC62A66}">
      <dgm:prSet/>
      <dgm:spPr/>
      <dgm:t>
        <a:bodyPr/>
        <a:lstStyle/>
        <a:p>
          <a:pPr algn="l"/>
          <a:r>
            <a:rPr lang="es-ES" dirty="0"/>
            <a:t> </a:t>
          </a:r>
          <a:r>
            <a:rPr lang="es-ES" b="1" dirty="0"/>
            <a:t>Wesley insistió en que el contenido de la fe cristiana sólo se deriva de la revelación de Dios contenida en la Biblia, pero están muy conscientes de que la Biblia se puede interpretar en forma caprichosa y errónea, como históricamente ha sucedido y sucede.</a:t>
          </a:r>
          <a:endParaRPr lang="en-US" dirty="0"/>
        </a:p>
      </dgm:t>
    </dgm:pt>
    <dgm:pt modelId="{757E7150-8897-C44C-B7E1-16EB6FBDF5AD}" type="parTrans" cxnId="{32AA6BCC-2673-B84F-B159-72EC741384D3}">
      <dgm:prSet/>
      <dgm:spPr/>
      <dgm:t>
        <a:bodyPr/>
        <a:lstStyle/>
        <a:p>
          <a:endParaRPr lang="en-US"/>
        </a:p>
      </dgm:t>
    </dgm:pt>
    <dgm:pt modelId="{C98654B9-B7ED-7A4D-BCF8-A2B0F86B320F}" type="sibTrans" cxnId="{32AA6BCC-2673-B84F-B159-72EC741384D3}">
      <dgm:prSet/>
      <dgm:spPr/>
      <dgm:t>
        <a:bodyPr/>
        <a:lstStyle/>
        <a:p>
          <a:endParaRPr lang="en-US"/>
        </a:p>
      </dgm:t>
    </dgm:pt>
    <dgm:pt modelId="{BDFE28CF-3F99-784E-BDA8-0BF7F4EC15A0}" type="pres">
      <dgm:prSet presAssocID="{78399B8D-9A64-442F-9C02-105D6DF2DD43}" presName="diagram" presStyleCnt="0">
        <dgm:presLayoutVars>
          <dgm:dir/>
          <dgm:resizeHandles val="exact"/>
        </dgm:presLayoutVars>
      </dgm:prSet>
      <dgm:spPr/>
    </dgm:pt>
    <dgm:pt modelId="{06DE9AC4-35D0-5D40-BEA3-5336B000655C}" type="pres">
      <dgm:prSet presAssocID="{6A3F30A0-D188-1D47-BB98-A0DB2BC62A66}" presName="node" presStyleLbl="node1" presStyleIdx="0" presStyleCnt="1" custScaleX="134383">
        <dgm:presLayoutVars>
          <dgm:bulletEnabled val="1"/>
        </dgm:presLayoutVars>
      </dgm:prSet>
      <dgm:spPr/>
    </dgm:pt>
  </dgm:ptLst>
  <dgm:cxnLst>
    <dgm:cxn modelId="{29EBA008-6D67-A943-84CE-C54B757DC39C}" type="presOf" srcId="{6A3F30A0-D188-1D47-BB98-A0DB2BC62A66}" destId="{06DE9AC4-35D0-5D40-BEA3-5336B000655C}" srcOrd="0" destOrd="0" presId="urn:microsoft.com/office/officeart/2005/8/layout/default"/>
    <dgm:cxn modelId="{698B1A77-CE37-8D46-8A1E-A561656BA75F}" type="presOf" srcId="{78399B8D-9A64-442F-9C02-105D6DF2DD43}" destId="{BDFE28CF-3F99-784E-BDA8-0BF7F4EC15A0}" srcOrd="0" destOrd="0" presId="urn:microsoft.com/office/officeart/2005/8/layout/default"/>
    <dgm:cxn modelId="{32AA6BCC-2673-B84F-B159-72EC741384D3}" srcId="{78399B8D-9A64-442F-9C02-105D6DF2DD43}" destId="{6A3F30A0-D188-1D47-BB98-A0DB2BC62A66}" srcOrd="0" destOrd="0" parTransId="{757E7150-8897-C44C-B7E1-16EB6FBDF5AD}" sibTransId="{C98654B9-B7ED-7A4D-BCF8-A2B0F86B320F}"/>
    <dgm:cxn modelId="{08B9E716-DA7D-2440-B267-2017E56D4F73}" type="presParOf" srcId="{BDFE28CF-3F99-784E-BDA8-0BF7F4EC15A0}" destId="{06DE9AC4-35D0-5D40-BEA3-5336B000655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D6316-12A9-4A4B-A6E8-07D6FFC0BDA0}">
      <dsp:nvSpPr>
        <dsp:cNvPr id="0" name=""/>
        <dsp:cNvSpPr/>
      </dsp:nvSpPr>
      <dsp:spPr>
        <a:xfrm>
          <a:off x="0" y="0"/>
          <a:ext cx="8507730" cy="702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S_tradnl" sz="4000" b="1" kern="1200" noProof="0" dirty="0"/>
            <a:t>Palabra</a:t>
          </a:r>
        </a:p>
      </dsp:txBody>
      <dsp:txXfrm>
        <a:off x="20569" y="20569"/>
        <a:ext cx="7667731" cy="661156"/>
      </dsp:txXfrm>
    </dsp:sp>
    <dsp:sp modelId="{F5F5A8C1-7C2F-8A43-BC42-6E4EB1AB470F}">
      <dsp:nvSpPr>
        <dsp:cNvPr id="0" name=""/>
        <dsp:cNvSpPr/>
      </dsp:nvSpPr>
      <dsp:spPr>
        <a:xfrm>
          <a:off x="635317" y="799835"/>
          <a:ext cx="8507730" cy="7022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S_tradnl" sz="4000" b="1" kern="1200" noProof="0" dirty="0"/>
            <a:t>Comunidad</a:t>
          </a:r>
        </a:p>
      </dsp:txBody>
      <dsp:txXfrm>
        <a:off x="655886" y="820404"/>
        <a:ext cx="7374782" cy="661156"/>
      </dsp:txXfrm>
    </dsp:sp>
    <dsp:sp modelId="{9A430E55-8766-A14F-AC9B-1B5CF149F174}">
      <dsp:nvSpPr>
        <dsp:cNvPr id="0" name=""/>
        <dsp:cNvSpPr/>
      </dsp:nvSpPr>
      <dsp:spPr>
        <a:xfrm>
          <a:off x="1270635" y="1599671"/>
          <a:ext cx="8507730" cy="7022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S_tradnl" sz="4000" b="1" kern="1200" noProof="0" dirty="0"/>
            <a:t>Espíritu</a:t>
          </a:r>
        </a:p>
      </dsp:txBody>
      <dsp:txXfrm>
        <a:off x="1291204" y="1620240"/>
        <a:ext cx="7374782" cy="661156"/>
      </dsp:txXfrm>
    </dsp:sp>
    <dsp:sp modelId="{E6C83027-0D54-C248-AEDF-18EFEA61C89C}">
      <dsp:nvSpPr>
        <dsp:cNvPr id="0" name=""/>
        <dsp:cNvSpPr/>
      </dsp:nvSpPr>
      <dsp:spPr>
        <a:xfrm>
          <a:off x="1905952" y="2399507"/>
          <a:ext cx="8507730" cy="702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_tradnl" sz="3600" b="1" kern="1200" noProof="0" dirty="0">
              <a:solidFill>
                <a:srgbClr val="FF0000"/>
              </a:solidFill>
            </a:rPr>
            <a:t>Razón</a:t>
          </a:r>
          <a:r>
            <a:rPr lang="es-ES_tradnl" sz="3600" b="1" kern="1200" noProof="0" dirty="0"/>
            <a:t> </a:t>
          </a:r>
        </a:p>
      </dsp:txBody>
      <dsp:txXfrm>
        <a:off x="1926521" y="2420076"/>
        <a:ext cx="7374782" cy="661156"/>
      </dsp:txXfrm>
    </dsp:sp>
    <dsp:sp modelId="{18EBF310-22FA-1B4D-9BAC-152FA5E31C7C}">
      <dsp:nvSpPr>
        <dsp:cNvPr id="0" name=""/>
        <dsp:cNvSpPr/>
      </dsp:nvSpPr>
      <dsp:spPr>
        <a:xfrm>
          <a:off x="2541270" y="3199343"/>
          <a:ext cx="8507730" cy="7022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S_tradnl" sz="4000" b="1" kern="1200" noProof="0" dirty="0">
              <a:solidFill>
                <a:srgbClr val="FF0000"/>
              </a:solidFill>
            </a:rPr>
            <a:t>Experiencia</a:t>
          </a:r>
        </a:p>
      </dsp:txBody>
      <dsp:txXfrm>
        <a:off x="2561839" y="3219912"/>
        <a:ext cx="7374782" cy="661156"/>
      </dsp:txXfrm>
    </dsp:sp>
    <dsp:sp modelId="{37C5E82A-EF4D-E242-81F9-0598FE644C39}">
      <dsp:nvSpPr>
        <dsp:cNvPr id="0" name=""/>
        <dsp:cNvSpPr/>
      </dsp:nvSpPr>
      <dsp:spPr>
        <a:xfrm>
          <a:off x="8051238" y="513065"/>
          <a:ext cx="456491" cy="45649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153948" y="513065"/>
        <a:ext cx="251071" cy="343509"/>
      </dsp:txXfrm>
    </dsp:sp>
    <dsp:sp modelId="{1E5394BA-6020-0F4F-B69E-3873ED55EDFA}">
      <dsp:nvSpPr>
        <dsp:cNvPr id="0" name=""/>
        <dsp:cNvSpPr/>
      </dsp:nvSpPr>
      <dsp:spPr>
        <a:xfrm>
          <a:off x="8686555" y="1312901"/>
          <a:ext cx="456491" cy="45649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789265" y="1312901"/>
        <a:ext cx="251071" cy="343509"/>
      </dsp:txXfrm>
    </dsp:sp>
    <dsp:sp modelId="{AB446DB1-A49E-0849-ACFC-E55090632AAA}">
      <dsp:nvSpPr>
        <dsp:cNvPr id="0" name=""/>
        <dsp:cNvSpPr/>
      </dsp:nvSpPr>
      <dsp:spPr>
        <a:xfrm>
          <a:off x="9321873" y="2101032"/>
          <a:ext cx="456491" cy="45649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424583" y="2101032"/>
        <a:ext cx="251071" cy="343509"/>
      </dsp:txXfrm>
    </dsp:sp>
    <dsp:sp modelId="{6B3B45DD-4290-F745-BD53-28DC78DC65BD}">
      <dsp:nvSpPr>
        <dsp:cNvPr id="0" name=""/>
        <dsp:cNvSpPr/>
      </dsp:nvSpPr>
      <dsp:spPr>
        <a:xfrm>
          <a:off x="9957190" y="2908671"/>
          <a:ext cx="456491" cy="45649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0059900" y="2908671"/>
        <a:ext cx="251071" cy="3435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E9AC4-35D0-5D40-BEA3-5336B000655C}">
      <dsp:nvSpPr>
        <dsp:cNvPr id="0" name=""/>
        <dsp:cNvSpPr/>
      </dsp:nvSpPr>
      <dsp:spPr>
        <a:xfrm>
          <a:off x="9" y="1506"/>
          <a:ext cx="12103081" cy="54038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kern="1200" dirty="0"/>
            <a:t>Juan Wesley decía que “toda religión irracional es falsa religión”. Una actitud de misticismo puro, por ejemplo, que sólo valoriza el sentimiento y desprecia la razón, es contraria a las Escrituras. No obstante, hay que señalar que la razón no nos provee de otras fuentes de revelación, sino que es una facultad lógica que nos capacita para ordenar y comprender la evidencia de la revelación y, junto con la tradición, nos provee de las armas necesarias para evitar interpretaciones equivocadas de las Escrituras.</a:t>
          </a:r>
          <a:endParaRPr lang="es-ES" sz="3200" b="1" kern="1200" dirty="0"/>
        </a:p>
        <a:p>
          <a:pPr marL="0" lvl="0" indent="0" algn="l" defTabSz="1422400">
            <a:lnSpc>
              <a:spcPct val="90000"/>
            </a:lnSpc>
            <a:spcBef>
              <a:spcPct val="0"/>
            </a:spcBef>
            <a:spcAft>
              <a:spcPct val="35000"/>
            </a:spcAft>
            <a:buNone/>
          </a:pPr>
          <a:endParaRPr lang="en-US" sz="3200" kern="1200" dirty="0"/>
        </a:p>
      </dsp:txBody>
      <dsp:txXfrm>
        <a:off x="9" y="1506"/>
        <a:ext cx="12103081" cy="54038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52747-FAFC-894D-891F-5C61B16E94EA}">
      <dsp:nvSpPr>
        <dsp:cNvPr id="0" name=""/>
        <dsp:cNvSpPr/>
      </dsp:nvSpPr>
      <dsp:spPr>
        <a:xfrm>
          <a:off x="0" y="0"/>
          <a:ext cx="12103099" cy="12221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La experiencia y el equilibrio entre ortodoxia, </a:t>
          </a:r>
          <a:r>
            <a:rPr lang="es-ES" sz="3300" b="1" kern="1200" dirty="0" err="1"/>
            <a:t>ortopraxis</a:t>
          </a:r>
          <a:r>
            <a:rPr lang="es-ES" sz="3300" b="1" kern="1200" dirty="0"/>
            <a:t> y </a:t>
          </a:r>
          <a:r>
            <a:rPr lang="es-ES" sz="3300" b="1" kern="1200" dirty="0" err="1"/>
            <a:t>ortopatía</a:t>
          </a:r>
          <a:r>
            <a:rPr lang="es-ES" sz="3300" b="1" kern="1200" dirty="0"/>
            <a:t>.</a:t>
          </a:r>
          <a:endParaRPr lang="en-US" sz="3300" kern="1200" dirty="0"/>
        </a:p>
      </dsp:txBody>
      <dsp:txXfrm>
        <a:off x="0" y="0"/>
        <a:ext cx="12103099" cy="1222153"/>
      </dsp:txXfrm>
    </dsp:sp>
    <dsp:sp modelId="{04B6A802-DC2F-B94A-AB92-5C776922CBB7}">
      <dsp:nvSpPr>
        <dsp:cNvPr id="0" name=""/>
        <dsp:cNvSpPr/>
      </dsp:nvSpPr>
      <dsp:spPr>
        <a:xfrm>
          <a:off x="38415" y="1540433"/>
          <a:ext cx="12026268" cy="3865497"/>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Para su mejor comprensión se explicará lo que, según </a:t>
          </a:r>
          <a:r>
            <a:rPr lang="es-ES" sz="3300" b="1" kern="1200" dirty="0" err="1"/>
            <a:t>Runyon</a:t>
          </a:r>
          <a:r>
            <a:rPr lang="es-ES" sz="3300" b="1" kern="1200" dirty="0"/>
            <a:t>, ha sido llamado “la cuerda de tres hilos”, como la teología de la fe que presenta un equilibrio entre tres elementos esenciales: la creencia correcta (doctrina), la práctica o conducta correcta (disciplina devocional) y la pasión correcta (celo por Dios), también conocidos como ortodoxia, </a:t>
          </a:r>
          <a:r>
            <a:rPr lang="es-ES" sz="3300" b="1" kern="1200" dirty="0" err="1"/>
            <a:t>ortopraxis</a:t>
          </a:r>
          <a:r>
            <a:rPr lang="es-ES" sz="3300" b="1" kern="1200" dirty="0"/>
            <a:t> y </a:t>
          </a:r>
          <a:r>
            <a:rPr lang="es-ES" sz="3300" b="1" kern="1200" dirty="0" err="1"/>
            <a:t>ortopatía</a:t>
          </a:r>
          <a:endParaRPr lang="en-US" sz="3300" b="1" kern="1200" dirty="0"/>
        </a:p>
      </dsp:txBody>
      <dsp:txXfrm>
        <a:off x="38415" y="1540433"/>
        <a:ext cx="12026268" cy="38654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7D7F5-D6FF-824A-AE7B-EC2E415BFF2F}">
      <dsp:nvSpPr>
        <dsp:cNvPr id="0" name=""/>
        <dsp:cNvSpPr/>
      </dsp:nvSpPr>
      <dsp:spPr>
        <a:xfrm>
          <a:off x="102331" y="0"/>
          <a:ext cx="11823497" cy="14940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kern="1200" dirty="0"/>
            <a:t>En el discipulado hay que establecer un equilibrio entre ortodoxia, </a:t>
          </a:r>
          <a:r>
            <a:rPr lang="es-ES" sz="3600" kern="1200" dirty="0" err="1"/>
            <a:t>ortopraxis</a:t>
          </a:r>
          <a:r>
            <a:rPr lang="es-ES" sz="3600" kern="1200" dirty="0"/>
            <a:t> y </a:t>
          </a:r>
          <a:r>
            <a:rPr lang="es-ES" sz="3600" kern="1200" dirty="0" err="1"/>
            <a:t>ortopatía</a:t>
          </a:r>
          <a:r>
            <a:rPr lang="es-ES" sz="3600" kern="1200" dirty="0"/>
            <a:t>, sin favorecer a uno más que a las otras. </a:t>
          </a:r>
          <a:endParaRPr lang="en-US" sz="3600" kern="1200" dirty="0"/>
        </a:p>
      </dsp:txBody>
      <dsp:txXfrm>
        <a:off x="102331" y="0"/>
        <a:ext cx="11823497" cy="1494077"/>
      </dsp:txXfrm>
    </dsp:sp>
    <dsp:sp modelId="{3BDE2BFC-B7B2-6A4C-9211-9532D18074E3}">
      <dsp:nvSpPr>
        <dsp:cNvPr id="0" name=""/>
        <dsp:cNvSpPr/>
      </dsp:nvSpPr>
      <dsp:spPr>
        <a:xfrm>
          <a:off x="199958" y="1844444"/>
          <a:ext cx="11717666" cy="3562414"/>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kern="1200" dirty="0"/>
            <a:t>Si el principal interés de una iglesia está en la ortodoxia, se producen muchos “fariseos arrogantes” quienes adoran su propia doctrina y sus formulaciones teológicas por encima de un auténtico encuentro con el Cristo revelado en las Escrituras.</a:t>
          </a:r>
          <a:endParaRPr lang="en-US" sz="3600" kern="1200" dirty="0"/>
        </a:p>
      </dsp:txBody>
      <dsp:txXfrm>
        <a:off x="199958" y="1844444"/>
        <a:ext cx="11717666" cy="35624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7D7F5-D6FF-824A-AE7B-EC2E415BFF2F}">
      <dsp:nvSpPr>
        <dsp:cNvPr id="0" name=""/>
        <dsp:cNvSpPr/>
      </dsp:nvSpPr>
      <dsp:spPr>
        <a:xfrm>
          <a:off x="38427" y="2984"/>
          <a:ext cx="12026245" cy="2492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s-ES" sz="3700" b="1" kern="1200" dirty="0"/>
            <a:t>Si la iglesia adopta un compromiso con la </a:t>
          </a:r>
          <a:r>
            <a:rPr lang="es-ES" sz="3700" b="1" kern="1200" dirty="0" err="1"/>
            <a:t>ortopraxis</a:t>
          </a:r>
          <a:r>
            <a:rPr lang="es-ES" sz="3700" b="1" kern="1200" dirty="0"/>
            <a:t> solamente, sus miembros se convertirán en activistas incansables (y cansados), confiando solo en sus propios esfuerzos para agradar a Dios. </a:t>
          </a:r>
          <a:endParaRPr lang="en-US" sz="3700" b="1" kern="1200" dirty="0"/>
        </a:p>
      </dsp:txBody>
      <dsp:txXfrm>
        <a:off x="38427" y="2984"/>
        <a:ext cx="12026245" cy="2492718"/>
      </dsp:txXfrm>
    </dsp:sp>
    <dsp:sp modelId="{D776D04C-4B97-C740-94F1-FE9660217EA2}">
      <dsp:nvSpPr>
        <dsp:cNvPr id="0" name=""/>
        <dsp:cNvSpPr/>
      </dsp:nvSpPr>
      <dsp:spPr>
        <a:xfrm>
          <a:off x="49997" y="2911156"/>
          <a:ext cx="12003104" cy="2492718"/>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S" sz="4000" b="1" kern="1200" dirty="0"/>
            <a:t>El evangelio social se convierte entonces en activismo social. </a:t>
          </a:r>
          <a:endParaRPr lang="en-US" sz="4000" b="1" kern="1200" dirty="0"/>
        </a:p>
      </dsp:txBody>
      <dsp:txXfrm>
        <a:off x="49997" y="2911156"/>
        <a:ext cx="12003104" cy="24927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7D7F5-D6FF-824A-AE7B-EC2E415BFF2F}">
      <dsp:nvSpPr>
        <dsp:cNvPr id="0" name=""/>
        <dsp:cNvSpPr/>
      </dsp:nvSpPr>
      <dsp:spPr>
        <a:xfrm>
          <a:off x="9" y="1506"/>
          <a:ext cx="12103081" cy="54038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S" sz="4500" kern="1200" dirty="0"/>
            <a:t>Por otra parte, si la iglesia adopta la </a:t>
          </a:r>
          <a:r>
            <a:rPr lang="es-ES" sz="4500" kern="1200" dirty="0" err="1"/>
            <a:t>ortopatía</a:t>
          </a:r>
          <a:r>
            <a:rPr lang="es-ES" sz="4500" kern="1200" dirty="0"/>
            <a:t>, excluyendo los otros dos elementos, sus miembros terminarán siendo unos </a:t>
          </a:r>
          <a:r>
            <a:rPr lang="es-ES" sz="4500" kern="1200" dirty="0" err="1"/>
            <a:t>emocioinalistas</a:t>
          </a:r>
          <a:r>
            <a:rPr lang="es-ES" sz="4500" kern="1200" dirty="0"/>
            <a:t> superficiales, centrados en su satisfacción personal, sin tener en cuenta una sana doctrina y en la práctica causan muchos daños a la iglesia.</a:t>
          </a:r>
          <a:endParaRPr lang="en-US" sz="4500" kern="1200" dirty="0"/>
        </a:p>
      </dsp:txBody>
      <dsp:txXfrm>
        <a:off x="9" y="1506"/>
        <a:ext cx="12103081" cy="54038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7D7F5-D6FF-824A-AE7B-EC2E415BFF2F}">
      <dsp:nvSpPr>
        <dsp:cNvPr id="0" name=""/>
        <dsp:cNvSpPr/>
      </dsp:nvSpPr>
      <dsp:spPr>
        <a:xfrm>
          <a:off x="9" y="1506"/>
          <a:ext cx="12103081" cy="54038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s-ES" sz="4500" kern="1200" dirty="0"/>
            <a:t>Por otra parte, si la iglesia adopta la </a:t>
          </a:r>
          <a:r>
            <a:rPr lang="es-ES" sz="4500" kern="1200" dirty="0" err="1"/>
            <a:t>ortopatía</a:t>
          </a:r>
          <a:r>
            <a:rPr lang="es-ES" sz="4500" kern="1200" dirty="0"/>
            <a:t>, excluyendo los otros dos elementos, sus miembros terminarán siendo unos </a:t>
          </a:r>
          <a:r>
            <a:rPr lang="es-ES" sz="4500" kern="1200" dirty="0" err="1"/>
            <a:t>emocioinalistas</a:t>
          </a:r>
          <a:r>
            <a:rPr lang="es-ES" sz="4500" kern="1200" dirty="0"/>
            <a:t> superficiales, centrados en su satisfacción personal, sin tener en cuenta una sana doctrina y en la práctica causan muchos daños a la iglesia.</a:t>
          </a:r>
          <a:endParaRPr lang="en-US" sz="4500" kern="1200" dirty="0"/>
        </a:p>
      </dsp:txBody>
      <dsp:txXfrm>
        <a:off x="9" y="1506"/>
        <a:ext cx="12103081" cy="54038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7D7F5-D6FF-824A-AE7B-EC2E415BFF2F}">
      <dsp:nvSpPr>
        <dsp:cNvPr id="0" name=""/>
        <dsp:cNvSpPr/>
      </dsp:nvSpPr>
      <dsp:spPr>
        <a:xfrm>
          <a:off x="9" y="1506"/>
          <a:ext cx="12103081" cy="54038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s-ES" sz="4200" b="1" kern="1200" dirty="0"/>
            <a:t>Para no caer en el </a:t>
          </a:r>
          <a:r>
            <a:rPr lang="es-ES" sz="4200" b="1" kern="1200" dirty="0">
              <a:solidFill>
                <a:schemeClr val="bg1"/>
              </a:solidFill>
            </a:rPr>
            <a:t>intelectualismo</a:t>
          </a:r>
          <a:r>
            <a:rPr lang="es-ES" sz="4200" b="1" kern="1200" dirty="0"/>
            <a:t>, el </a:t>
          </a:r>
          <a:r>
            <a:rPr lang="es-ES" sz="4200" b="1" kern="1200" dirty="0">
              <a:solidFill>
                <a:schemeClr val="bg1"/>
              </a:solidFill>
            </a:rPr>
            <a:t>legalismo </a:t>
          </a:r>
          <a:r>
            <a:rPr lang="es-ES" sz="4200" b="1" kern="1200" dirty="0"/>
            <a:t>o el </a:t>
          </a:r>
          <a:r>
            <a:rPr lang="es-ES" sz="4200" b="1" kern="1200" dirty="0" err="1">
              <a:solidFill>
                <a:schemeClr val="bg1"/>
              </a:solidFill>
            </a:rPr>
            <a:t>emocionalismo</a:t>
          </a:r>
          <a:r>
            <a:rPr lang="es-ES" sz="4200" b="1" kern="1200" dirty="0"/>
            <a:t>, sería útil promover un discipulado balanceado, donde las personas encuentran el camino a Jesús y le siguen, de acuerdo a la enseñanza evidente en las Escrituras, donde se instruye a los cristianos a amar a Dios y al prójimo con todo su corazón, su mente y sus fuerzas</a:t>
          </a:r>
          <a:endParaRPr lang="en-US" sz="4200" b="1" kern="1200" dirty="0"/>
        </a:p>
      </dsp:txBody>
      <dsp:txXfrm>
        <a:off x="9" y="1506"/>
        <a:ext cx="12103081" cy="540384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7D7F5-D6FF-824A-AE7B-EC2E415BFF2F}">
      <dsp:nvSpPr>
        <dsp:cNvPr id="0" name=""/>
        <dsp:cNvSpPr/>
      </dsp:nvSpPr>
      <dsp:spPr>
        <a:xfrm>
          <a:off x="13" y="0"/>
          <a:ext cx="12103086" cy="14313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b="1" kern="1200" dirty="0"/>
            <a:t>Toda experiencia en la vida cristiana necesita ser equilibrada con la doctrina correcta, la práctica correcta y la pasión correcta. </a:t>
          </a:r>
        </a:p>
      </dsp:txBody>
      <dsp:txXfrm>
        <a:off x="13" y="0"/>
        <a:ext cx="12103086" cy="1431329"/>
      </dsp:txXfrm>
    </dsp:sp>
    <dsp:sp modelId="{8AAE1105-0236-264C-AFB6-D8F0A6DCA6A2}">
      <dsp:nvSpPr>
        <dsp:cNvPr id="0" name=""/>
        <dsp:cNvSpPr/>
      </dsp:nvSpPr>
      <dsp:spPr>
        <a:xfrm>
          <a:off x="0" y="1717157"/>
          <a:ext cx="12103086" cy="3872058"/>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b="1" kern="1200" dirty="0"/>
            <a:t>La búsqueda de la experiencia personal constituye entonces todo un sistema en el que se conjugan estos elementos para desarrollar un fundamento sólido, que Wesley insiste en llamar “religión del corazón”, o sea, “la fe que obra en el amor, produciendo una santidad tanto interior como exterior”, o santidad de corazón y vida, poniendo énfasis en la acción renovadora del Espíritu Santo.</a:t>
          </a:r>
          <a:endParaRPr lang="en-US" sz="3200" b="1" kern="1200" dirty="0"/>
        </a:p>
      </dsp:txBody>
      <dsp:txXfrm>
        <a:off x="0" y="1717157"/>
        <a:ext cx="12103086" cy="38720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BE951-8DCD-7E40-A52C-41FCBC2D0FC1}">
      <dsp:nvSpPr>
        <dsp:cNvPr id="0" name=""/>
        <dsp:cNvSpPr/>
      </dsp:nvSpPr>
      <dsp:spPr>
        <a:xfrm>
          <a:off x="10" y="0"/>
          <a:ext cx="12103089" cy="19263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b="1" kern="1200" dirty="0"/>
            <a:t>Wesley ponía especial atención al testimonio del Espíritu como parte inherente de la experiencia cristiana.</a:t>
          </a:r>
          <a:endParaRPr lang="en-US" sz="3600" b="1" kern="1200" dirty="0"/>
        </a:p>
      </dsp:txBody>
      <dsp:txXfrm>
        <a:off x="10" y="0"/>
        <a:ext cx="12103089" cy="1926387"/>
      </dsp:txXfrm>
    </dsp:sp>
    <dsp:sp modelId="{B3A0BA00-AB1C-CC4C-9099-357219F0E8FE}">
      <dsp:nvSpPr>
        <dsp:cNvPr id="0" name=""/>
        <dsp:cNvSpPr/>
      </dsp:nvSpPr>
      <dsp:spPr>
        <a:xfrm>
          <a:off x="0" y="2097193"/>
          <a:ext cx="12103089" cy="3309663"/>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b="1" kern="1200" dirty="0"/>
            <a:t> Afirma que todo cristiano debe experimentar un nuevo nacimiento como un cambio que precede al testimonio de que somos hijos de Dios, “como un cambio grande y poderoso, un cambio de las tinieblas a la luz y del poder de Satanás a Dios; como pasar de muerte a vida"</a:t>
          </a:r>
          <a:r>
            <a:rPr lang="es-ES" sz="3600" b="1" i="1" kern="1200" dirty="0"/>
            <a:t>.</a:t>
          </a:r>
          <a:endParaRPr lang="en-US" sz="3600" b="1" kern="1200" dirty="0"/>
        </a:p>
      </dsp:txBody>
      <dsp:txXfrm>
        <a:off x="0" y="2097193"/>
        <a:ext cx="12103089" cy="330966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6A111-D0D6-7A4E-A026-A969298B72B3}">
      <dsp:nvSpPr>
        <dsp:cNvPr id="0" name=""/>
        <dsp:cNvSpPr/>
      </dsp:nvSpPr>
      <dsp:spPr>
        <a:xfrm>
          <a:off x="61560" y="5812"/>
          <a:ext cx="11979978" cy="25742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ES" sz="4000" b="1" kern="1200" dirty="0"/>
            <a:t>“El resultado inmediato de este testimonio son los frutos del Espíritu, es decir: amor, gozo, paz, paciencia, benignidad, bondad, fe (Gálatas 5:22).” </a:t>
          </a:r>
          <a:endParaRPr lang="en-US" sz="4000" b="1" kern="1200" dirty="0"/>
        </a:p>
      </dsp:txBody>
      <dsp:txXfrm>
        <a:off x="61560" y="5812"/>
        <a:ext cx="11979978" cy="2574272"/>
      </dsp:txXfrm>
    </dsp:sp>
    <dsp:sp modelId="{F2D1D9F8-1552-2D4B-AF73-58CB9F2CC836}">
      <dsp:nvSpPr>
        <dsp:cNvPr id="0" name=""/>
        <dsp:cNvSpPr/>
      </dsp:nvSpPr>
      <dsp:spPr>
        <a:xfrm>
          <a:off x="8316" y="3009130"/>
          <a:ext cx="12086467" cy="2574272"/>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ES" sz="4000" b="1" kern="1200" dirty="0"/>
            <a:t>Este es el testimonio que conduce a la persona a crecer en integridad, así como en el grado de relación con Dios y sus semejantes. </a:t>
          </a:r>
          <a:endParaRPr lang="en-US" sz="4000" b="1" kern="1200" dirty="0"/>
        </a:p>
      </dsp:txBody>
      <dsp:txXfrm>
        <a:off x="8316" y="3009130"/>
        <a:ext cx="12086467" cy="2574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C73E9-C9C2-F142-B4FC-76BBB6AEC30B}">
      <dsp:nvSpPr>
        <dsp:cNvPr id="0" name=""/>
        <dsp:cNvSpPr/>
      </dsp:nvSpPr>
      <dsp:spPr>
        <a:xfrm>
          <a:off x="9078" y="384110"/>
          <a:ext cx="12084943" cy="16984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kern="1200" dirty="0"/>
            <a:t>La razón es el medio por el cual la Escritura y la tradición   se pueden escudriñar y entender por la meditación personal, según el cuadrilátero </a:t>
          </a:r>
          <a:r>
            <a:rPr lang="es-ES" sz="3300" kern="1200" dirty="0" err="1"/>
            <a:t>wesleyano</a:t>
          </a:r>
          <a:r>
            <a:rPr lang="es-ES" sz="3300" kern="1200" dirty="0"/>
            <a:t>. </a:t>
          </a:r>
          <a:endParaRPr lang="es-ES_tradnl" sz="3300" b="1" kern="1200" noProof="0" dirty="0"/>
        </a:p>
      </dsp:txBody>
      <dsp:txXfrm>
        <a:off x="9078" y="384110"/>
        <a:ext cx="12084943" cy="1698452"/>
      </dsp:txXfrm>
    </dsp:sp>
    <dsp:sp modelId="{B91EAAFD-0BE4-8B43-8908-001A05C7B548}">
      <dsp:nvSpPr>
        <dsp:cNvPr id="0" name=""/>
        <dsp:cNvSpPr/>
      </dsp:nvSpPr>
      <dsp:spPr>
        <a:xfrm>
          <a:off x="6304" y="2365638"/>
          <a:ext cx="12090491" cy="2657110"/>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s-ES_tradnl" sz="3300" b="1" kern="1200" noProof="0" dirty="0"/>
        </a:p>
        <a:p>
          <a:pPr marL="0" lvl="0" indent="0" algn="ctr" defTabSz="1466850">
            <a:lnSpc>
              <a:spcPct val="90000"/>
            </a:lnSpc>
            <a:spcBef>
              <a:spcPct val="0"/>
            </a:spcBef>
            <a:spcAft>
              <a:spcPct val="35000"/>
            </a:spcAft>
            <a:buNone/>
          </a:pPr>
          <a:endParaRPr lang="es-ES_tradnl" sz="3300" b="1" kern="1200" noProof="0" dirty="0"/>
        </a:p>
        <a:p>
          <a:pPr marL="0" lvl="0" indent="0" algn="ctr" defTabSz="1466850">
            <a:lnSpc>
              <a:spcPct val="90000"/>
            </a:lnSpc>
            <a:spcBef>
              <a:spcPct val="0"/>
            </a:spcBef>
            <a:spcAft>
              <a:spcPct val="35000"/>
            </a:spcAft>
            <a:buNone/>
          </a:pPr>
          <a:r>
            <a:rPr lang="es-ES_tradnl" sz="3300" b="1" kern="1200" noProof="0" dirty="0"/>
            <a:t>Para Wesley, al igual que para nosotros, la razón es necesaria y fundamental para entender las verdades reveladas en las escrituras y discutidas por la iglesia a lo largo de su tradición histórica. </a:t>
          </a:r>
        </a:p>
        <a:p>
          <a:pPr marL="0" lvl="0" indent="0" algn="ctr" defTabSz="1466850">
            <a:lnSpc>
              <a:spcPct val="90000"/>
            </a:lnSpc>
            <a:spcBef>
              <a:spcPct val="0"/>
            </a:spcBef>
            <a:spcAft>
              <a:spcPct val="35000"/>
            </a:spcAft>
            <a:buNone/>
          </a:pPr>
          <a:endParaRPr lang="es-ES_tradnl" sz="3300" b="1" kern="1200" noProof="0" dirty="0"/>
        </a:p>
      </dsp:txBody>
      <dsp:txXfrm>
        <a:off x="6304" y="2365638"/>
        <a:ext cx="12090491" cy="265711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6A111-D0D6-7A4E-A026-A969298B72B3}">
      <dsp:nvSpPr>
        <dsp:cNvPr id="0" name=""/>
        <dsp:cNvSpPr/>
      </dsp:nvSpPr>
      <dsp:spPr>
        <a:xfrm>
          <a:off x="61574" y="493"/>
          <a:ext cx="11979950" cy="558822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s-ES" sz="6000" b="1" kern="1200" dirty="0"/>
            <a:t>Los que tienen estas señales, dice Wesley, saben que son hijos de Dios y actúan en consecuencia directa a la relación intrínseca y vívida con el Espíritu Santo.</a:t>
          </a:r>
          <a:endParaRPr lang="en-US" sz="6000" b="1" kern="1200" dirty="0"/>
        </a:p>
      </dsp:txBody>
      <dsp:txXfrm>
        <a:off x="61574" y="493"/>
        <a:ext cx="11979950" cy="558822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6A111-D0D6-7A4E-A026-A969298B72B3}">
      <dsp:nvSpPr>
        <dsp:cNvPr id="0" name=""/>
        <dsp:cNvSpPr/>
      </dsp:nvSpPr>
      <dsp:spPr>
        <a:xfrm>
          <a:off x="8328" y="9653"/>
          <a:ext cx="12086443" cy="25707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Por su énfasis en la experiencia vivencial del cristianismo, los pentecostales, al igual que el movimiento de Wesley, hemos ganado seguidores y también detractores. </a:t>
          </a:r>
          <a:endParaRPr lang="en-US" sz="3300" b="1" kern="1200" dirty="0"/>
        </a:p>
      </dsp:txBody>
      <dsp:txXfrm>
        <a:off x="8328" y="9653"/>
        <a:ext cx="12086443" cy="2570726"/>
      </dsp:txXfrm>
    </dsp:sp>
    <dsp:sp modelId="{61240EEC-A332-F041-B47A-FB912D57A3AF}">
      <dsp:nvSpPr>
        <dsp:cNvPr id="0" name=""/>
        <dsp:cNvSpPr/>
      </dsp:nvSpPr>
      <dsp:spPr>
        <a:xfrm>
          <a:off x="16640" y="3008835"/>
          <a:ext cx="12069819" cy="2570726"/>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Algunas de estas críticas van dirigidas hacia las expresiones de emoción que se manifiestan  con frecuencia en nuestros servicios: las personas gritan, se estremecen, lloran, se caen, entre otras manifestaciones.</a:t>
          </a:r>
          <a:endParaRPr lang="en-US" sz="3300" b="1" kern="1200" dirty="0"/>
        </a:p>
      </dsp:txBody>
      <dsp:txXfrm>
        <a:off x="16640" y="3008835"/>
        <a:ext cx="12069819" cy="25707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55CCF-A069-644E-B7C4-DE21FFB4D8FE}">
      <dsp:nvSpPr>
        <dsp:cNvPr id="0" name=""/>
        <dsp:cNvSpPr/>
      </dsp:nvSpPr>
      <dsp:spPr>
        <a:xfrm>
          <a:off x="38430" y="493"/>
          <a:ext cx="12026239" cy="558822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s-ES" sz="6000" kern="1200" dirty="0"/>
            <a:t> Al igual Wesley, nosotros,  hablamos de los milagros de conversión, pero también milagros de sanidad física o de protección frente a algún peligro. </a:t>
          </a:r>
        </a:p>
      </dsp:txBody>
      <dsp:txXfrm>
        <a:off x="38430" y="493"/>
        <a:ext cx="12026239" cy="558822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3A68A-FC08-2641-B97D-9257A10DF571}">
      <dsp:nvSpPr>
        <dsp:cNvPr id="0" name=""/>
        <dsp:cNvSpPr/>
      </dsp:nvSpPr>
      <dsp:spPr>
        <a:xfrm>
          <a:off x="10054" y="630318"/>
          <a:ext cx="12082990" cy="22454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_tradnl" sz="3300" b="1" kern="1200" noProof="0" dirty="0"/>
            <a:t>Reflexión sobre el cuarto y quinto lado del pentágono  hermenéutico de la teología pentecostal </a:t>
          </a:r>
        </a:p>
      </dsp:txBody>
      <dsp:txXfrm>
        <a:off x="10054" y="630318"/>
        <a:ext cx="12082990" cy="2245405"/>
      </dsp:txXfrm>
    </dsp:sp>
    <dsp:sp modelId="{B91EAAFD-0BE4-8B43-8908-001A05C7B548}">
      <dsp:nvSpPr>
        <dsp:cNvPr id="0" name=""/>
        <dsp:cNvSpPr/>
      </dsp:nvSpPr>
      <dsp:spPr>
        <a:xfrm>
          <a:off x="6304" y="3118443"/>
          <a:ext cx="12090491" cy="1698452"/>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_tradnl" sz="3300" b="1" kern="1200" noProof="0" dirty="0"/>
            <a:t>Próxima semana: </a:t>
          </a:r>
        </a:p>
        <a:p>
          <a:pPr marL="0" lvl="0" indent="0" algn="ctr" defTabSz="1466850">
            <a:lnSpc>
              <a:spcPct val="90000"/>
            </a:lnSpc>
            <a:spcBef>
              <a:spcPct val="0"/>
            </a:spcBef>
            <a:spcAft>
              <a:spcPct val="35000"/>
            </a:spcAft>
            <a:buNone/>
          </a:pPr>
          <a:endParaRPr lang="es-ES_tradnl" sz="3300" b="1" kern="1200" noProof="0" dirty="0"/>
        </a:p>
        <a:p>
          <a:pPr marL="0" lvl="0" indent="0" algn="ctr" defTabSz="1466850">
            <a:lnSpc>
              <a:spcPct val="90000"/>
            </a:lnSpc>
            <a:spcBef>
              <a:spcPct val="0"/>
            </a:spcBef>
            <a:spcAft>
              <a:spcPct val="35000"/>
            </a:spcAft>
            <a:buNone/>
          </a:pPr>
          <a:endParaRPr lang="es-ES_tradnl" sz="3300" b="1" kern="1200" noProof="0" dirty="0"/>
        </a:p>
      </dsp:txBody>
      <dsp:txXfrm>
        <a:off x="6304" y="3118443"/>
        <a:ext cx="12090491" cy="1698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2BEAD-5F67-624E-B8D0-1D506F8CB0F1}">
      <dsp:nvSpPr>
        <dsp:cNvPr id="0" name=""/>
        <dsp:cNvSpPr/>
      </dsp:nvSpPr>
      <dsp:spPr>
        <a:xfrm>
          <a:off x="5752" y="80628"/>
          <a:ext cx="12091594" cy="52456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_tradnl" sz="4400" b="1" kern="1200" noProof="0" dirty="0"/>
            <a:t>Es decir, la razón nos ayuda reflexionar sobre los asuntos físicos , religiosos y morales. </a:t>
          </a:r>
        </a:p>
      </dsp:txBody>
      <dsp:txXfrm>
        <a:off x="5752" y="80628"/>
        <a:ext cx="12091594" cy="5245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7F5D5-F32F-0747-83FE-8C08C379F5B1}">
      <dsp:nvSpPr>
        <dsp:cNvPr id="0" name=""/>
        <dsp:cNvSpPr/>
      </dsp:nvSpPr>
      <dsp:spPr>
        <a:xfrm>
          <a:off x="74383" y="384110"/>
          <a:ext cx="11954332" cy="16984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_tradnl" sz="4400" b="1" kern="1200" noProof="0" dirty="0"/>
            <a:t>Tres cosas que no produce la razón:  </a:t>
          </a:r>
        </a:p>
      </dsp:txBody>
      <dsp:txXfrm>
        <a:off x="74383" y="384110"/>
        <a:ext cx="11954332" cy="1698452"/>
      </dsp:txXfrm>
    </dsp:sp>
    <dsp:sp modelId="{B91EAAFD-0BE4-8B43-8908-001A05C7B548}">
      <dsp:nvSpPr>
        <dsp:cNvPr id="0" name=""/>
        <dsp:cNvSpPr/>
      </dsp:nvSpPr>
      <dsp:spPr>
        <a:xfrm>
          <a:off x="6304" y="2365638"/>
          <a:ext cx="12090491" cy="2657110"/>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s-ES_tradnl" sz="4400" b="1" kern="1200" noProof="0" dirty="0"/>
            <a:t>1. No produce fe </a:t>
          </a:r>
        </a:p>
        <a:p>
          <a:pPr marL="0" lvl="0" indent="0" algn="l" defTabSz="1955800">
            <a:lnSpc>
              <a:spcPct val="90000"/>
            </a:lnSpc>
            <a:spcBef>
              <a:spcPct val="0"/>
            </a:spcBef>
            <a:spcAft>
              <a:spcPct val="35000"/>
            </a:spcAft>
            <a:buNone/>
          </a:pPr>
          <a:r>
            <a:rPr lang="es-ES_tradnl" sz="4400" b="1" kern="1200" noProof="0" dirty="0"/>
            <a:t>2. No produce esperanza bíblica</a:t>
          </a:r>
        </a:p>
        <a:p>
          <a:pPr marL="0" lvl="0" indent="0" algn="l" defTabSz="1955800">
            <a:lnSpc>
              <a:spcPct val="90000"/>
            </a:lnSpc>
            <a:spcBef>
              <a:spcPct val="0"/>
            </a:spcBef>
            <a:spcAft>
              <a:spcPct val="35000"/>
            </a:spcAft>
            <a:buNone/>
          </a:pPr>
          <a:r>
            <a:rPr lang="es-ES_tradnl" sz="4400" b="1" kern="1200" noProof="0" dirty="0"/>
            <a:t>3. No produce el amor de Dios</a:t>
          </a:r>
        </a:p>
      </dsp:txBody>
      <dsp:txXfrm>
        <a:off x="6304" y="2365638"/>
        <a:ext cx="12090491" cy="2657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FB862-5F87-CF44-98D0-426D2B72341E}">
      <dsp:nvSpPr>
        <dsp:cNvPr id="0" name=""/>
        <dsp:cNvSpPr/>
      </dsp:nvSpPr>
      <dsp:spPr>
        <a:xfrm>
          <a:off x="5" y="56449"/>
          <a:ext cx="12103094" cy="17046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Solamente cuando el Espíritu Santo está presente y trabaja activamente en el cristiano, el razonamiento deductivo puede llevarle a la revelación de Dios. </a:t>
          </a:r>
          <a:endParaRPr lang="es-ES_tradnl" sz="2400" b="1" kern="1200" noProof="0" dirty="0"/>
        </a:p>
      </dsp:txBody>
      <dsp:txXfrm>
        <a:off x="5" y="56449"/>
        <a:ext cx="12103094" cy="1704620"/>
      </dsp:txXfrm>
    </dsp:sp>
    <dsp:sp modelId="{72969E2C-E2D5-5348-ADE0-E2A1B3592589}">
      <dsp:nvSpPr>
        <dsp:cNvPr id="0" name=""/>
        <dsp:cNvSpPr/>
      </dsp:nvSpPr>
      <dsp:spPr>
        <a:xfrm>
          <a:off x="0" y="1905269"/>
          <a:ext cx="10993956" cy="1056657"/>
        </a:xfrm>
        <a:prstGeom prst="rect">
          <a:avLst/>
        </a:prstGeom>
        <a:solidFill>
          <a:schemeClr val="accent2">
            <a:hueOff val="383163"/>
            <a:satOff val="-6257"/>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Wesley pregunta: «¿No es la razón (asistida por el Espíritu Santo) lo que nos permite entender lo que las Santas Escrituras declaran con respecto al ser y los atributos de Dios?»</a:t>
          </a:r>
          <a:endParaRPr lang="es-ES_tradnl" sz="2400" b="1" kern="1200" noProof="0" dirty="0"/>
        </a:p>
      </dsp:txBody>
      <dsp:txXfrm>
        <a:off x="0" y="1905269"/>
        <a:ext cx="10993956" cy="1056657"/>
      </dsp:txXfrm>
    </dsp:sp>
    <dsp:sp modelId="{15612AD9-9C52-5D4F-974F-5523FEB9F10D}">
      <dsp:nvSpPr>
        <dsp:cNvPr id="0" name=""/>
        <dsp:cNvSpPr/>
      </dsp:nvSpPr>
      <dsp:spPr>
        <a:xfrm>
          <a:off x="0" y="3126751"/>
          <a:ext cx="10988391" cy="1056657"/>
        </a:xfrm>
        <a:prstGeom prst="rect">
          <a:avLst/>
        </a:prstGeom>
        <a:solidFill>
          <a:schemeClr val="accent2">
            <a:hueOff val="766327"/>
            <a:satOff val="-12515"/>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Y luego dice: es por esto que entendemos (su Espíritu abre e ilumina los ojos de nuestro entendimiento).</a:t>
          </a:r>
          <a:endParaRPr lang="es-ES_tradnl" sz="2400" b="1" kern="1200" noProof="0" dirty="0"/>
        </a:p>
      </dsp:txBody>
      <dsp:txXfrm>
        <a:off x="0" y="3126751"/>
        <a:ext cx="10988391" cy="1056657"/>
      </dsp:txXfrm>
    </dsp:sp>
    <dsp:sp modelId="{31915192-D571-5449-B17F-8E7807C2DD36}">
      <dsp:nvSpPr>
        <dsp:cNvPr id="0" name=""/>
        <dsp:cNvSpPr/>
      </dsp:nvSpPr>
      <dsp:spPr>
        <a:xfrm>
          <a:off x="0" y="4350198"/>
          <a:ext cx="11199986" cy="1056657"/>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 Wesley declara explícitamente que el Espíritu Santo debe ayudar a nuestro razonamiento si queremos entender las cosas de Dios.</a:t>
          </a:r>
          <a:endParaRPr lang="es-ES_tradnl" sz="2400" b="1" kern="1200" noProof="0" dirty="0"/>
        </a:p>
      </dsp:txBody>
      <dsp:txXfrm>
        <a:off x="0" y="4350198"/>
        <a:ext cx="11199986" cy="1056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EEFEE-3B6F-7F45-993D-B8EF21771758}">
      <dsp:nvSpPr>
        <dsp:cNvPr id="0" name=""/>
        <dsp:cNvSpPr/>
      </dsp:nvSpPr>
      <dsp:spPr>
        <a:xfrm>
          <a:off x="5" y="79662"/>
          <a:ext cx="12103088" cy="23073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s-ES" sz="2800" kern="1200" dirty="0"/>
        </a:p>
        <a:p>
          <a:pPr marL="0" lvl="0" indent="0" algn="l" defTabSz="1244600">
            <a:lnSpc>
              <a:spcPct val="90000"/>
            </a:lnSpc>
            <a:spcBef>
              <a:spcPct val="0"/>
            </a:spcBef>
            <a:spcAft>
              <a:spcPct val="35000"/>
            </a:spcAft>
            <a:buNone/>
          </a:pPr>
          <a:r>
            <a:rPr lang="es-ES" sz="2800" b="1" kern="1200" dirty="0"/>
            <a:t>La razón humana [aunque elogiada por todos los intelectuales] desde la Caída ha estado inclinada hacia la maldad; ergo, la razón [el sentido lógico personal, lo que uno reflexiona e interpreta acerca de algo] debe siempre tener una guía para que una persona cristiana no haga lo que le parezca correcto.</a:t>
          </a:r>
        </a:p>
        <a:p>
          <a:pPr marL="0" lvl="0" indent="0" algn="l" defTabSz="1244600">
            <a:lnSpc>
              <a:spcPct val="90000"/>
            </a:lnSpc>
            <a:spcBef>
              <a:spcPct val="0"/>
            </a:spcBef>
            <a:spcAft>
              <a:spcPct val="35000"/>
            </a:spcAft>
            <a:buNone/>
          </a:pPr>
          <a:endParaRPr lang="es-ES_tradnl" sz="2800" b="1" kern="1200" noProof="0" dirty="0"/>
        </a:p>
      </dsp:txBody>
      <dsp:txXfrm>
        <a:off x="5" y="79662"/>
        <a:ext cx="12103088" cy="2307347"/>
      </dsp:txXfrm>
    </dsp:sp>
    <dsp:sp modelId="{B91EAAFD-0BE4-8B43-8908-001A05C7B548}">
      <dsp:nvSpPr>
        <dsp:cNvPr id="0" name=""/>
        <dsp:cNvSpPr/>
      </dsp:nvSpPr>
      <dsp:spPr>
        <a:xfrm>
          <a:off x="6304" y="2670086"/>
          <a:ext cx="12090491" cy="2657110"/>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Aunque la Escritura es suficiente por sí misma y es el fundamento de la religión verdadera, Wesley escribió: "Ahora, de qué excelente utilidad es la razón, si nos entendemos a nosotros mismos, o explicamos a otros, esos oráculos vivientes". </a:t>
          </a:r>
          <a:endParaRPr lang="es-ES_tradnl" sz="3300" b="1" kern="1200" noProof="0" dirty="0"/>
        </a:p>
      </dsp:txBody>
      <dsp:txXfrm>
        <a:off x="6304" y="2670086"/>
        <a:ext cx="12090491" cy="2657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EEFEE-3B6F-7F45-993D-B8EF21771758}">
      <dsp:nvSpPr>
        <dsp:cNvPr id="0" name=""/>
        <dsp:cNvSpPr/>
      </dsp:nvSpPr>
      <dsp:spPr>
        <a:xfrm>
          <a:off x="5" y="79662"/>
          <a:ext cx="12103088" cy="23073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1" kern="1200" dirty="0"/>
            <a:t>Wesley, afirma muy claramente que sin razón no podemos entender las verdades esenciales de las Escrituras. La razón, sin embargo, no es una mera invención humana. Debe ser asistido por el Espíritu Santo si queremos entender los misterios de Dios. </a:t>
          </a:r>
        </a:p>
      </dsp:txBody>
      <dsp:txXfrm>
        <a:off x="5" y="79662"/>
        <a:ext cx="12103088" cy="2307347"/>
      </dsp:txXfrm>
    </dsp:sp>
    <dsp:sp modelId="{B91EAAFD-0BE4-8B43-8908-001A05C7B548}">
      <dsp:nvSpPr>
        <dsp:cNvPr id="0" name=""/>
        <dsp:cNvSpPr/>
      </dsp:nvSpPr>
      <dsp:spPr>
        <a:xfrm>
          <a:off x="6304" y="2670086"/>
          <a:ext cx="12090491" cy="2657110"/>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En cuando a la justificación por la fe y la santificación, Wesley dijo que aunque la razón no puede producir fe, cuando la razón discierne apropiadamente podemos entender el nuevo nacimiento, la santidad interior y la santidad exterior.</a:t>
          </a:r>
          <a:endParaRPr lang="es-ES_tradnl" sz="3300" b="1" kern="1200" noProof="0" dirty="0"/>
        </a:p>
      </dsp:txBody>
      <dsp:txXfrm>
        <a:off x="6304" y="2670086"/>
        <a:ext cx="12090491" cy="2657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EEFEE-3B6F-7F45-993D-B8EF21771758}">
      <dsp:nvSpPr>
        <dsp:cNvPr id="0" name=""/>
        <dsp:cNvSpPr/>
      </dsp:nvSpPr>
      <dsp:spPr>
        <a:xfrm>
          <a:off x="5" y="79662"/>
          <a:ext cx="12103088" cy="23073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1" kern="1200" dirty="0"/>
            <a:t>Wesley, afirma muy claramente que sin razón no podemos entender las verdades esenciales de las Escrituras. La razón, sin embargo, no es una mera invención humana. Debe ser asistido por el Espíritu Santo si queremos entender los misterios de Dios. </a:t>
          </a:r>
        </a:p>
      </dsp:txBody>
      <dsp:txXfrm>
        <a:off x="5" y="79662"/>
        <a:ext cx="12103088" cy="2307347"/>
      </dsp:txXfrm>
    </dsp:sp>
    <dsp:sp modelId="{B91EAAFD-0BE4-8B43-8908-001A05C7B548}">
      <dsp:nvSpPr>
        <dsp:cNvPr id="0" name=""/>
        <dsp:cNvSpPr/>
      </dsp:nvSpPr>
      <dsp:spPr>
        <a:xfrm>
          <a:off x="6304" y="2670086"/>
          <a:ext cx="12090491" cy="2657110"/>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b="1" kern="1200" dirty="0"/>
            <a:t>En cuando a la justificación por la fe y la santificación, Wesley dijo que aunque la razón no puede producir fe, cuando la razón discierne apropiadamente podemos entender el nuevo nacimiento, la santidad interior y la santidad exterior.</a:t>
          </a:r>
          <a:endParaRPr lang="es-ES_tradnl" sz="3300" b="1" kern="1200" noProof="0" dirty="0"/>
        </a:p>
      </dsp:txBody>
      <dsp:txXfrm>
        <a:off x="6304" y="2670086"/>
        <a:ext cx="12090491" cy="2657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E9AC4-35D0-5D40-BEA3-5336B000655C}">
      <dsp:nvSpPr>
        <dsp:cNvPr id="0" name=""/>
        <dsp:cNvSpPr/>
      </dsp:nvSpPr>
      <dsp:spPr>
        <a:xfrm>
          <a:off x="9" y="1506"/>
          <a:ext cx="12103081" cy="54038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s-ES" sz="4900" kern="1200" dirty="0"/>
            <a:t> </a:t>
          </a:r>
          <a:r>
            <a:rPr lang="es-ES" sz="4900" b="1" kern="1200" dirty="0"/>
            <a:t>Wesley insistió en que el contenido de la fe cristiana sólo se deriva de la revelación de Dios contenida en la Biblia, pero están muy conscientes de que la Biblia se puede interpretar en forma caprichosa y errónea, como históricamente ha sucedido y sucede.</a:t>
          </a:r>
          <a:endParaRPr lang="en-US" sz="4900" kern="1200" dirty="0"/>
        </a:p>
      </dsp:txBody>
      <dsp:txXfrm>
        <a:off x="9" y="1506"/>
        <a:ext cx="12103081" cy="54038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829DC-BD09-2C45-A53D-E025707A31D0}"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92DC08-0AE5-F74A-909F-02CFDF176208}" type="slidenum">
              <a:rPr lang="en-US" smtClean="0"/>
              <a:t>‹#›</a:t>
            </a:fld>
            <a:endParaRPr lang="en-US"/>
          </a:p>
        </p:txBody>
      </p:sp>
    </p:spTree>
    <p:extLst>
      <p:ext uri="{BB962C8B-B14F-4D97-AF65-F5344CB8AC3E}">
        <p14:creationId xmlns:p14="http://schemas.microsoft.com/office/powerpoint/2010/main" val="230982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a:t>
            </a:fld>
            <a:endParaRPr lang="en-US"/>
          </a:p>
        </p:txBody>
      </p:sp>
    </p:spTree>
    <p:extLst>
      <p:ext uri="{BB962C8B-B14F-4D97-AF65-F5344CB8AC3E}">
        <p14:creationId xmlns:p14="http://schemas.microsoft.com/office/powerpoint/2010/main" val="58798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17</a:t>
            </a:fld>
            <a:endParaRPr lang="en-US"/>
          </a:p>
        </p:txBody>
      </p:sp>
    </p:spTree>
    <p:extLst>
      <p:ext uri="{BB962C8B-B14F-4D97-AF65-F5344CB8AC3E}">
        <p14:creationId xmlns:p14="http://schemas.microsoft.com/office/powerpoint/2010/main" val="392741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18</a:t>
            </a:fld>
            <a:endParaRPr lang="en-US"/>
          </a:p>
        </p:txBody>
      </p:sp>
    </p:spTree>
    <p:extLst>
      <p:ext uri="{BB962C8B-B14F-4D97-AF65-F5344CB8AC3E}">
        <p14:creationId xmlns:p14="http://schemas.microsoft.com/office/powerpoint/2010/main" val="174840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19</a:t>
            </a:fld>
            <a:endParaRPr lang="en-US"/>
          </a:p>
        </p:txBody>
      </p:sp>
    </p:spTree>
    <p:extLst>
      <p:ext uri="{BB962C8B-B14F-4D97-AF65-F5344CB8AC3E}">
        <p14:creationId xmlns:p14="http://schemas.microsoft.com/office/powerpoint/2010/main" val="3252717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20</a:t>
            </a:fld>
            <a:endParaRPr lang="en-US"/>
          </a:p>
        </p:txBody>
      </p:sp>
    </p:spTree>
    <p:extLst>
      <p:ext uri="{BB962C8B-B14F-4D97-AF65-F5344CB8AC3E}">
        <p14:creationId xmlns:p14="http://schemas.microsoft.com/office/powerpoint/2010/main" val="813474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21</a:t>
            </a:fld>
            <a:endParaRPr lang="en-US"/>
          </a:p>
        </p:txBody>
      </p:sp>
    </p:spTree>
    <p:extLst>
      <p:ext uri="{BB962C8B-B14F-4D97-AF65-F5344CB8AC3E}">
        <p14:creationId xmlns:p14="http://schemas.microsoft.com/office/powerpoint/2010/main" val="381688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22</a:t>
            </a:fld>
            <a:endParaRPr lang="en-US"/>
          </a:p>
        </p:txBody>
      </p:sp>
    </p:spTree>
    <p:extLst>
      <p:ext uri="{BB962C8B-B14F-4D97-AF65-F5344CB8AC3E}">
        <p14:creationId xmlns:p14="http://schemas.microsoft.com/office/powerpoint/2010/main" val="21851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23</a:t>
            </a:fld>
            <a:endParaRPr lang="en-US"/>
          </a:p>
        </p:txBody>
      </p:sp>
    </p:spTree>
    <p:extLst>
      <p:ext uri="{BB962C8B-B14F-4D97-AF65-F5344CB8AC3E}">
        <p14:creationId xmlns:p14="http://schemas.microsoft.com/office/powerpoint/2010/main" val="2553607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24</a:t>
            </a:fld>
            <a:endParaRPr lang="en-US"/>
          </a:p>
        </p:txBody>
      </p:sp>
    </p:spTree>
    <p:extLst>
      <p:ext uri="{BB962C8B-B14F-4D97-AF65-F5344CB8AC3E}">
        <p14:creationId xmlns:p14="http://schemas.microsoft.com/office/powerpoint/2010/main" val="282272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25</a:t>
            </a:fld>
            <a:endParaRPr lang="en-US"/>
          </a:p>
        </p:txBody>
      </p:sp>
    </p:spTree>
    <p:extLst>
      <p:ext uri="{BB962C8B-B14F-4D97-AF65-F5344CB8AC3E}">
        <p14:creationId xmlns:p14="http://schemas.microsoft.com/office/powerpoint/2010/main" val="181105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9</a:t>
            </a:fld>
            <a:endParaRPr lang="en-US"/>
          </a:p>
        </p:txBody>
      </p:sp>
    </p:spTree>
    <p:extLst>
      <p:ext uri="{BB962C8B-B14F-4D97-AF65-F5344CB8AC3E}">
        <p14:creationId xmlns:p14="http://schemas.microsoft.com/office/powerpoint/2010/main" val="23089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10</a:t>
            </a:fld>
            <a:endParaRPr lang="en-US"/>
          </a:p>
        </p:txBody>
      </p:sp>
    </p:spTree>
    <p:extLst>
      <p:ext uri="{BB962C8B-B14F-4D97-AF65-F5344CB8AC3E}">
        <p14:creationId xmlns:p14="http://schemas.microsoft.com/office/powerpoint/2010/main" val="399071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11</a:t>
            </a:fld>
            <a:endParaRPr lang="en-US"/>
          </a:p>
        </p:txBody>
      </p:sp>
    </p:spTree>
    <p:extLst>
      <p:ext uri="{BB962C8B-B14F-4D97-AF65-F5344CB8AC3E}">
        <p14:creationId xmlns:p14="http://schemas.microsoft.com/office/powerpoint/2010/main" val="28297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12</a:t>
            </a:fld>
            <a:endParaRPr lang="en-US"/>
          </a:p>
        </p:txBody>
      </p:sp>
    </p:spTree>
    <p:extLst>
      <p:ext uri="{BB962C8B-B14F-4D97-AF65-F5344CB8AC3E}">
        <p14:creationId xmlns:p14="http://schemas.microsoft.com/office/powerpoint/2010/main" val="35141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13</a:t>
            </a:fld>
            <a:endParaRPr lang="en-US"/>
          </a:p>
        </p:txBody>
      </p:sp>
    </p:spTree>
    <p:extLst>
      <p:ext uri="{BB962C8B-B14F-4D97-AF65-F5344CB8AC3E}">
        <p14:creationId xmlns:p14="http://schemas.microsoft.com/office/powerpoint/2010/main" val="248735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14</a:t>
            </a:fld>
            <a:endParaRPr lang="en-US"/>
          </a:p>
        </p:txBody>
      </p:sp>
    </p:spTree>
    <p:extLst>
      <p:ext uri="{BB962C8B-B14F-4D97-AF65-F5344CB8AC3E}">
        <p14:creationId xmlns:p14="http://schemas.microsoft.com/office/powerpoint/2010/main" val="117629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15</a:t>
            </a:fld>
            <a:endParaRPr lang="en-US"/>
          </a:p>
        </p:txBody>
      </p:sp>
    </p:spTree>
    <p:extLst>
      <p:ext uri="{BB962C8B-B14F-4D97-AF65-F5344CB8AC3E}">
        <p14:creationId xmlns:p14="http://schemas.microsoft.com/office/powerpoint/2010/main" val="3516293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2DC08-0AE5-F74A-909F-02CFDF176208}" type="slidenum">
              <a:rPr lang="en-US" smtClean="0"/>
              <a:t>16</a:t>
            </a:fld>
            <a:endParaRPr lang="en-US"/>
          </a:p>
        </p:txBody>
      </p:sp>
    </p:spTree>
    <p:extLst>
      <p:ext uri="{BB962C8B-B14F-4D97-AF65-F5344CB8AC3E}">
        <p14:creationId xmlns:p14="http://schemas.microsoft.com/office/powerpoint/2010/main" val="431646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5898F52-2787-4BA2-BBBC-9395E9F86D50}" type="datetimeFigureOut">
              <a:rPr lang="en-US" smtClean="0"/>
              <a:t>8/18/21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49534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pPr/>
              <a:t>8/18/21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7741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5898F52-2787-4BA2-BBBC-9395E9F86D50}" type="datetimeFigureOut">
              <a:rPr lang="en-US" smtClean="0"/>
              <a:pPr/>
              <a:t>8/18/21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037139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5898F52-2787-4BA2-BBBC-9395E9F86D50}" type="datetimeFigureOut">
              <a:rPr lang="en-US" smtClean="0"/>
              <a:pPr/>
              <a:t>8/18/21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4C8B8A27-DF03-4546-BA93-21C967D57E5C}"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00601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5898F52-2787-4BA2-BBBC-9395E9F86D50}" type="datetimeFigureOut">
              <a:rPr lang="en-US" smtClean="0"/>
              <a:pPr/>
              <a:t>8/18/21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960711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5898F52-2787-4BA2-BBBC-9395E9F86D50}" type="datetimeFigureOut">
              <a:rPr lang="en-US" smtClean="0"/>
              <a:pPr/>
              <a:t>8/18/21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4742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5898F52-2787-4BA2-BBBC-9395E9F86D50}" type="datetimeFigureOut">
              <a:rPr lang="en-US" smtClean="0"/>
              <a:pPr/>
              <a:t>8/18/21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46824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96281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5898F52-2787-4BA2-BBBC-9395E9F86D50}" type="datetimeFigureOut">
              <a:rPr lang="en-US" smtClean="0"/>
              <a:t>8/18/21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12092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73988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5898F52-2787-4BA2-BBBC-9395E9F86D50}" type="datetimeFigureOut">
              <a:rPr lang="en-US" smtClean="0"/>
              <a:t>8/18/21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5570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2619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t>8/18/21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3626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t>8/18/21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10047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t>8/18/21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59678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9433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66741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5898F52-2787-4BA2-BBBC-9395E9F86D50}" type="datetimeFigureOut">
              <a:rPr lang="en-US" smtClean="0"/>
              <a:pPr/>
              <a:t>8/18/21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05221235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D4CE35-A3DA-E744-8DC0-8500C20DA48D}"/>
              </a:ext>
            </a:extLst>
          </p:cNvPr>
          <p:cNvSpPr>
            <a:spLocks noGrp="1"/>
          </p:cNvSpPr>
          <p:nvPr>
            <p:ph type="subTitle" idx="1"/>
          </p:nvPr>
        </p:nvSpPr>
        <p:spPr>
          <a:xfrm>
            <a:off x="880169" y="5279993"/>
            <a:ext cx="10466046" cy="1480530"/>
          </a:xfrm>
        </p:spPr>
        <p:txBody>
          <a:bodyPr>
            <a:normAutofit fontScale="92500" lnSpcReduction="10000"/>
          </a:bodyPr>
          <a:lstStyle/>
          <a:p>
            <a:pPr algn="ctr">
              <a:lnSpc>
                <a:spcPct val="114000"/>
              </a:lnSpc>
              <a:spcBef>
                <a:spcPts val="0"/>
              </a:spcBef>
            </a:pPr>
            <a:endParaRPr lang="es-ES_tradnl" sz="2400" b="1" dirty="0"/>
          </a:p>
          <a:p>
            <a:pPr algn="ctr">
              <a:lnSpc>
                <a:spcPct val="114000"/>
              </a:lnSpc>
              <a:spcBef>
                <a:spcPts val="0"/>
              </a:spcBef>
            </a:pPr>
            <a:r>
              <a:rPr lang="es-ES_tradnl" sz="2400" b="1" dirty="0"/>
              <a:t>Wilfredo Estrada Adorno</a:t>
            </a:r>
          </a:p>
          <a:p>
            <a:pPr algn="ctr">
              <a:lnSpc>
                <a:spcPct val="114000"/>
              </a:lnSpc>
              <a:spcBef>
                <a:spcPts val="0"/>
              </a:spcBef>
            </a:pPr>
            <a:r>
              <a:rPr lang="es-ES_tradnl" sz="2400" b="1" dirty="0"/>
              <a:t>Presidente </a:t>
            </a:r>
          </a:p>
          <a:p>
            <a:pPr algn="ctr">
              <a:lnSpc>
                <a:spcPct val="114000"/>
              </a:lnSpc>
              <a:spcBef>
                <a:spcPts val="0"/>
              </a:spcBef>
            </a:pPr>
            <a:r>
              <a:rPr lang="es-ES_tradnl" sz="2400" b="1" dirty="0"/>
              <a:t>Universidad de Liderazgo y Ministerio</a:t>
            </a:r>
          </a:p>
        </p:txBody>
      </p:sp>
      <p:pic>
        <p:nvPicPr>
          <p:cNvPr id="1026" name="Picture 2" descr="UNILIMI">
            <a:extLst>
              <a:ext uri="{FF2B5EF4-FFF2-40B4-BE49-F238E27FC236}">
                <a16:creationId xmlns:a16="http://schemas.microsoft.com/office/drawing/2014/main" id="{E7BE13D0-CB74-8C4A-A102-517E071356A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6163" y="-29494"/>
            <a:ext cx="5082424" cy="3176516"/>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extLst>
              <a:ext uri="{FF2B5EF4-FFF2-40B4-BE49-F238E27FC236}">
                <a16:creationId xmlns:a16="http://schemas.microsoft.com/office/drawing/2014/main" id="{3ECB7D76-B690-4032-B989-2370B51E21E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 r="-1" b="-1"/>
          <a:stretch/>
        </p:blipFill>
        <p:spPr>
          <a:xfrm>
            <a:off x="5949813" y="77544"/>
            <a:ext cx="4742510" cy="3028656"/>
          </a:xfrm>
          <a:prstGeom prst="rect">
            <a:avLst/>
          </a:prstGeom>
        </p:spPr>
      </p:pic>
      <p:sp>
        <p:nvSpPr>
          <p:cNvPr id="5" name="TextBox 4">
            <a:extLst>
              <a:ext uri="{FF2B5EF4-FFF2-40B4-BE49-F238E27FC236}">
                <a16:creationId xmlns:a16="http://schemas.microsoft.com/office/drawing/2014/main" id="{58702ADB-E6A1-D944-999F-F1ABB40347D9}"/>
              </a:ext>
            </a:extLst>
          </p:cNvPr>
          <p:cNvSpPr txBox="1"/>
          <p:nvPr/>
        </p:nvSpPr>
        <p:spPr>
          <a:xfrm>
            <a:off x="553410" y="2991602"/>
            <a:ext cx="10792805" cy="2308324"/>
          </a:xfrm>
          <a:prstGeom prst="rect">
            <a:avLst/>
          </a:prstGeom>
          <a:noFill/>
        </p:spPr>
        <p:txBody>
          <a:bodyPr wrap="square" rtlCol="0">
            <a:spAutoFit/>
          </a:bodyPr>
          <a:lstStyle/>
          <a:p>
            <a:pPr algn="ctr"/>
            <a:r>
              <a:rPr lang="es-ES_tradnl" sz="3600" b="1" dirty="0">
                <a:latin typeface="+mj-lt"/>
              </a:rPr>
              <a:t>La agenda </a:t>
            </a:r>
            <a:r>
              <a:rPr lang="es-ES_tradnl" sz="3600" b="1" dirty="0">
                <a:latin typeface="+mj-lt"/>
                <a:cs typeface="Modern Love Grunge" panose="020F0502020204030204" pitchFamily="34" charset="0"/>
              </a:rPr>
              <a:t>urgente</a:t>
            </a:r>
            <a:r>
              <a:rPr lang="es-ES_tradnl" sz="3600" b="1" dirty="0">
                <a:latin typeface="+mj-lt"/>
              </a:rPr>
              <a:t> de la educación teológica pentecostal en América Latina</a:t>
            </a:r>
          </a:p>
          <a:p>
            <a:pPr algn="ctr"/>
            <a:r>
              <a:rPr lang="es-ES_tradnl" sz="3600" b="1" dirty="0">
                <a:latin typeface="+mj-lt"/>
              </a:rPr>
              <a:t>El pentágono hermenéutico pentecostal</a:t>
            </a:r>
          </a:p>
          <a:p>
            <a:pPr algn="ctr"/>
            <a:r>
              <a:rPr lang="es-ES_tradnl" sz="3600" b="1" dirty="0">
                <a:latin typeface="+mj-lt"/>
              </a:rPr>
              <a:t>Razón y Experiencia </a:t>
            </a:r>
            <a:endParaRPr lang="en-US" sz="3600" b="1" dirty="0">
              <a:latin typeface="+mj-lt"/>
            </a:endParaRPr>
          </a:p>
        </p:txBody>
      </p:sp>
    </p:spTree>
    <p:extLst>
      <p:ext uri="{BB962C8B-B14F-4D97-AF65-F5344CB8AC3E}">
        <p14:creationId xmlns:p14="http://schemas.microsoft.com/office/powerpoint/2010/main" val="8163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464968558"/>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25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323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900517427"/>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03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94528933"/>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320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371762065"/>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69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188174748"/>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0359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4155609582"/>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452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1064226748"/>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963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621531631"/>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473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797974010"/>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540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BA6E-3620-824C-94BB-21094478A845}"/>
              </a:ext>
            </a:extLst>
          </p:cNvPr>
          <p:cNvSpPr>
            <a:spLocks noGrp="1"/>
          </p:cNvSpPr>
          <p:nvPr>
            <p:ph type="title"/>
          </p:nvPr>
        </p:nvSpPr>
        <p:spPr>
          <a:xfrm>
            <a:off x="1422399" y="510363"/>
            <a:ext cx="9343065" cy="1356537"/>
          </a:xfrm>
        </p:spPr>
        <p:txBody>
          <a:bodyPr>
            <a:normAutofit/>
          </a:bodyPr>
          <a:lstStyle/>
          <a:p>
            <a:pPr algn="ctr"/>
            <a:r>
              <a:rPr lang="es-ES_tradnl" dirty="0" err="1"/>
              <a:t>PentÁGONO</a:t>
            </a:r>
            <a:r>
              <a:rPr lang="es-ES_tradnl" dirty="0"/>
              <a:t> hermenéutico Pentecostal </a:t>
            </a:r>
          </a:p>
        </p:txBody>
      </p:sp>
      <p:graphicFrame>
        <p:nvGraphicFramePr>
          <p:cNvPr id="4" name="Diagram 3">
            <a:extLst>
              <a:ext uri="{FF2B5EF4-FFF2-40B4-BE49-F238E27FC236}">
                <a16:creationId xmlns:a16="http://schemas.microsoft.com/office/drawing/2014/main" id="{2EAF4358-1EF7-D941-8749-D411DA7EF3EA}"/>
              </a:ext>
            </a:extLst>
          </p:cNvPr>
          <p:cNvGraphicFramePr/>
          <p:nvPr>
            <p:extLst>
              <p:ext uri="{D42A27DB-BD31-4B8C-83A1-F6EECF244321}">
                <p14:modId xmlns:p14="http://schemas.microsoft.com/office/powerpoint/2010/main" val="2222145875"/>
              </p:ext>
            </p:extLst>
          </p:nvPr>
        </p:nvGraphicFramePr>
        <p:xfrm>
          <a:off x="571500" y="2372659"/>
          <a:ext cx="11049000" cy="390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024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1882330687"/>
              </p:ext>
            </p:extLst>
          </p:nvPr>
        </p:nvGraphicFramePr>
        <p:xfrm>
          <a:off x="88900" y="1367169"/>
          <a:ext cx="12103100" cy="558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3528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1738872957"/>
              </p:ext>
            </p:extLst>
          </p:nvPr>
        </p:nvGraphicFramePr>
        <p:xfrm>
          <a:off x="88900" y="1367169"/>
          <a:ext cx="12103100" cy="558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7604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3482806399"/>
              </p:ext>
            </p:extLst>
          </p:nvPr>
        </p:nvGraphicFramePr>
        <p:xfrm>
          <a:off x="88900" y="1367169"/>
          <a:ext cx="12103100" cy="558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942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3321625761"/>
              </p:ext>
            </p:extLst>
          </p:nvPr>
        </p:nvGraphicFramePr>
        <p:xfrm>
          <a:off x="88900" y="1367169"/>
          <a:ext cx="12103100" cy="558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049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981270385"/>
              </p:ext>
            </p:extLst>
          </p:nvPr>
        </p:nvGraphicFramePr>
        <p:xfrm>
          <a:off x="88900" y="1367169"/>
          <a:ext cx="12103100" cy="558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1926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La experiencia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499133865"/>
              </p:ext>
            </p:extLst>
          </p:nvPr>
        </p:nvGraphicFramePr>
        <p:xfrm>
          <a:off x="88900" y="1367169"/>
          <a:ext cx="12103100" cy="558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447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Reflexión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3305588482"/>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9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ántos ejes de simetría tiene un pentágono?">
            <a:extLst>
              <a:ext uri="{FF2B5EF4-FFF2-40B4-BE49-F238E27FC236}">
                <a16:creationId xmlns:a16="http://schemas.microsoft.com/office/drawing/2014/main" id="{8F573DBC-6B9B-E544-B119-6856A85AB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23" y="336176"/>
            <a:ext cx="9547411"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4326B-53C6-7C47-89B8-4FB69A9A0678}"/>
              </a:ext>
            </a:extLst>
          </p:cNvPr>
          <p:cNvSpPr txBox="1"/>
          <p:nvPr/>
        </p:nvSpPr>
        <p:spPr>
          <a:xfrm>
            <a:off x="3587267" y="1415776"/>
            <a:ext cx="1261241" cy="646331"/>
          </a:xfrm>
          <a:prstGeom prst="rect">
            <a:avLst/>
          </a:prstGeom>
          <a:noFill/>
        </p:spPr>
        <p:txBody>
          <a:bodyPr wrap="square" rtlCol="0">
            <a:spAutoFit/>
          </a:bodyPr>
          <a:lstStyle/>
          <a:p>
            <a:r>
              <a:rPr lang="es-ES_tradnl" b="1" dirty="0">
                <a:solidFill>
                  <a:srgbClr val="FFC000"/>
                </a:solidFill>
              </a:rPr>
              <a:t>Cristo Salva</a:t>
            </a:r>
          </a:p>
        </p:txBody>
      </p:sp>
      <p:sp>
        <p:nvSpPr>
          <p:cNvPr id="3" name="TextBox 2">
            <a:extLst>
              <a:ext uri="{FF2B5EF4-FFF2-40B4-BE49-F238E27FC236}">
                <a16:creationId xmlns:a16="http://schemas.microsoft.com/office/drawing/2014/main" id="{E9E27177-2F1C-294C-A903-57C4A7BD149F}"/>
              </a:ext>
            </a:extLst>
          </p:cNvPr>
          <p:cNvSpPr txBox="1"/>
          <p:nvPr/>
        </p:nvSpPr>
        <p:spPr>
          <a:xfrm>
            <a:off x="7603843" y="1791031"/>
            <a:ext cx="1261242" cy="646331"/>
          </a:xfrm>
          <a:prstGeom prst="rect">
            <a:avLst/>
          </a:prstGeom>
          <a:noFill/>
        </p:spPr>
        <p:txBody>
          <a:bodyPr wrap="square" rtlCol="0">
            <a:spAutoFit/>
          </a:bodyPr>
          <a:lstStyle/>
          <a:p>
            <a:r>
              <a:rPr lang="es-ES_tradnl" b="1" dirty="0">
                <a:solidFill>
                  <a:srgbClr val="FFC000"/>
                </a:solidFill>
              </a:rPr>
              <a:t>Cristo santifica</a:t>
            </a:r>
          </a:p>
        </p:txBody>
      </p:sp>
      <p:sp>
        <p:nvSpPr>
          <p:cNvPr id="4" name="TextBox 3">
            <a:extLst>
              <a:ext uri="{FF2B5EF4-FFF2-40B4-BE49-F238E27FC236}">
                <a16:creationId xmlns:a16="http://schemas.microsoft.com/office/drawing/2014/main" id="{14743B19-6DE2-5B4A-B2D2-6D342FC26A78}"/>
              </a:ext>
            </a:extLst>
          </p:cNvPr>
          <p:cNvSpPr txBox="1"/>
          <p:nvPr/>
        </p:nvSpPr>
        <p:spPr>
          <a:xfrm>
            <a:off x="8070583" y="3793145"/>
            <a:ext cx="1185594" cy="646331"/>
          </a:xfrm>
          <a:prstGeom prst="rect">
            <a:avLst/>
          </a:prstGeom>
          <a:noFill/>
        </p:spPr>
        <p:txBody>
          <a:bodyPr wrap="square" rtlCol="0">
            <a:spAutoFit/>
          </a:bodyPr>
          <a:lstStyle/>
          <a:p>
            <a:r>
              <a:rPr lang="es-ES_tradnl" b="1" dirty="0">
                <a:solidFill>
                  <a:srgbClr val="FFC000"/>
                </a:solidFill>
              </a:rPr>
              <a:t>Cristo </a:t>
            </a:r>
          </a:p>
          <a:p>
            <a:r>
              <a:rPr lang="es-ES_tradnl" b="1" dirty="0">
                <a:solidFill>
                  <a:srgbClr val="FFC000"/>
                </a:solidFill>
              </a:rPr>
              <a:t>sana</a:t>
            </a:r>
          </a:p>
        </p:txBody>
      </p:sp>
      <p:sp>
        <p:nvSpPr>
          <p:cNvPr id="6" name="TextBox 5">
            <a:extLst>
              <a:ext uri="{FF2B5EF4-FFF2-40B4-BE49-F238E27FC236}">
                <a16:creationId xmlns:a16="http://schemas.microsoft.com/office/drawing/2014/main" id="{40F65788-E1BE-A34A-B31A-BBE1463688BD}"/>
              </a:ext>
            </a:extLst>
          </p:cNvPr>
          <p:cNvSpPr txBox="1"/>
          <p:nvPr/>
        </p:nvSpPr>
        <p:spPr>
          <a:xfrm>
            <a:off x="4553361" y="5493978"/>
            <a:ext cx="1542640" cy="369332"/>
          </a:xfrm>
          <a:prstGeom prst="rect">
            <a:avLst/>
          </a:prstGeom>
          <a:noFill/>
        </p:spPr>
        <p:txBody>
          <a:bodyPr wrap="square" rtlCol="0">
            <a:spAutoFit/>
          </a:bodyPr>
          <a:lstStyle/>
          <a:p>
            <a:r>
              <a:rPr lang="es-ES_tradnl" b="1" dirty="0">
                <a:solidFill>
                  <a:srgbClr val="FFC000"/>
                </a:solidFill>
              </a:rPr>
              <a:t>Cristo viene</a:t>
            </a:r>
          </a:p>
        </p:txBody>
      </p:sp>
      <p:sp>
        <p:nvSpPr>
          <p:cNvPr id="7" name="TextBox 6">
            <a:extLst>
              <a:ext uri="{FF2B5EF4-FFF2-40B4-BE49-F238E27FC236}">
                <a16:creationId xmlns:a16="http://schemas.microsoft.com/office/drawing/2014/main" id="{ECB6181C-88A3-0D4F-A29D-99981DE7BE1D}"/>
              </a:ext>
            </a:extLst>
          </p:cNvPr>
          <p:cNvSpPr txBox="1"/>
          <p:nvPr/>
        </p:nvSpPr>
        <p:spPr>
          <a:xfrm>
            <a:off x="2103620" y="4097035"/>
            <a:ext cx="1093080" cy="646331"/>
          </a:xfrm>
          <a:prstGeom prst="rect">
            <a:avLst/>
          </a:prstGeom>
          <a:noFill/>
        </p:spPr>
        <p:txBody>
          <a:bodyPr wrap="square" rtlCol="0">
            <a:spAutoFit/>
          </a:bodyPr>
          <a:lstStyle/>
          <a:p>
            <a:r>
              <a:rPr lang="es-ES_tradnl" b="1" dirty="0">
                <a:solidFill>
                  <a:srgbClr val="FFC000"/>
                </a:solidFill>
              </a:rPr>
              <a:t>Cristo bautiza</a:t>
            </a:r>
            <a:r>
              <a:rPr lang="es-ES_tradnl" dirty="0">
                <a:solidFill>
                  <a:srgbClr val="FFC000"/>
                </a:solidFill>
              </a:rPr>
              <a:t> </a:t>
            </a:r>
          </a:p>
        </p:txBody>
      </p:sp>
      <p:sp>
        <p:nvSpPr>
          <p:cNvPr id="8" name="TextBox 7">
            <a:extLst>
              <a:ext uri="{FF2B5EF4-FFF2-40B4-BE49-F238E27FC236}">
                <a16:creationId xmlns:a16="http://schemas.microsoft.com/office/drawing/2014/main" id="{7BCC573A-BBC5-4146-951B-ECBF58DD8387}"/>
              </a:ext>
            </a:extLst>
          </p:cNvPr>
          <p:cNvSpPr txBox="1"/>
          <p:nvPr/>
        </p:nvSpPr>
        <p:spPr>
          <a:xfrm>
            <a:off x="4210057" y="2783081"/>
            <a:ext cx="3815247" cy="1815882"/>
          </a:xfrm>
          <a:prstGeom prst="rect">
            <a:avLst/>
          </a:prstGeom>
          <a:noFill/>
        </p:spPr>
        <p:txBody>
          <a:bodyPr wrap="square" rtlCol="0">
            <a:spAutoFit/>
          </a:bodyPr>
          <a:lstStyle/>
          <a:p>
            <a:r>
              <a:rPr lang="es-ES_tradnl" sz="2800" b="1" dirty="0">
                <a:solidFill>
                  <a:srgbClr val="FFFF00"/>
                </a:solidFill>
              </a:rPr>
              <a:t>Integración de los tres pentágonos en la teología pentecostal  </a:t>
            </a:r>
          </a:p>
        </p:txBody>
      </p:sp>
      <p:sp>
        <p:nvSpPr>
          <p:cNvPr id="12" name="TextBox 11">
            <a:extLst>
              <a:ext uri="{FF2B5EF4-FFF2-40B4-BE49-F238E27FC236}">
                <a16:creationId xmlns:a16="http://schemas.microsoft.com/office/drawing/2014/main" id="{BDC19AFB-5AE6-E544-9BDF-A96DB7FF7E75}"/>
              </a:ext>
            </a:extLst>
          </p:cNvPr>
          <p:cNvSpPr txBox="1"/>
          <p:nvPr/>
        </p:nvSpPr>
        <p:spPr>
          <a:xfrm>
            <a:off x="3658178" y="2060708"/>
            <a:ext cx="1261241" cy="646331"/>
          </a:xfrm>
          <a:prstGeom prst="rect">
            <a:avLst/>
          </a:prstGeom>
          <a:noFill/>
        </p:spPr>
        <p:txBody>
          <a:bodyPr wrap="square" rtlCol="0">
            <a:spAutoFit/>
          </a:bodyPr>
          <a:lstStyle/>
          <a:p>
            <a:r>
              <a:rPr lang="es-ES_tradnl" b="1" dirty="0"/>
              <a:t>Sola Escritura</a:t>
            </a:r>
          </a:p>
        </p:txBody>
      </p:sp>
      <p:sp>
        <p:nvSpPr>
          <p:cNvPr id="14" name="TextBox 13">
            <a:extLst>
              <a:ext uri="{FF2B5EF4-FFF2-40B4-BE49-F238E27FC236}">
                <a16:creationId xmlns:a16="http://schemas.microsoft.com/office/drawing/2014/main" id="{19258E8C-7963-2044-8091-6CC15ADD3C70}"/>
              </a:ext>
            </a:extLst>
          </p:cNvPr>
          <p:cNvSpPr txBox="1"/>
          <p:nvPr/>
        </p:nvSpPr>
        <p:spPr>
          <a:xfrm>
            <a:off x="6190720" y="2055418"/>
            <a:ext cx="1016906" cy="369332"/>
          </a:xfrm>
          <a:prstGeom prst="rect">
            <a:avLst/>
          </a:prstGeom>
          <a:noFill/>
        </p:spPr>
        <p:txBody>
          <a:bodyPr wrap="square" rtlCol="0">
            <a:spAutoFit/>
          </a:bodyPr>
          <a:lstStyle/>
          <a:p>
            <a:r>
              <a:rPr lang="es-ES_tradnl" b="1" dirty="0"/>
              <a:t>Sola fe</a:t>
            </a:r>
          </a:p>
        </p:txBody>
      </p:sp>
      <p:sp>
        <p:nvSpPr>
          <p:cNvPr id="16" name="TextBox 15">
            <a:extLst>
              <a:ext uri="{FF2B5EF4-FFF2-40B4-BE49-F238E27FC236}">
                <a16:creationId xmlns:a16="http://schemas.microsoft.com/office/drawing/2014/main" id="{51B76EA6-379F-C448-A37E-08E58FE1DA20}"/>
              </a:ext>
            </a:extLst>
          </p:cNvPr>
          <p:cNvSpPr txBox="1"/>
          <p:nvPr/>
        </p:nvSpPr>
        <p:spPr>
          <a:xfrm>
            <a:off x="3100148" y="4074919"/>
            <a:ext cx="1185594" cy="646331"/>
          </a:xfrm>
          <a:prstGeom prst="rect">
            <a:avLst/>
          </a:prstGeom>
          <a:noFill/>
        </p:spPr>
        <p:txBody>
          <a:bodyPr wrap="square" rtlCol="0">
            <a:spAutoFit/>
          </a:bodyPr>
          <a:lstStyle/>
          <a:p>
            <a:r>
              <a:rPr lang="es-ES_tradnl" b="1" dirty="0"/>
              <a:t>Sólo Cristo</a:t>
            </a:r>
          </a:p>
        </p:txBody>
      </p:sp>
      <p:sp>
        <p:nvSpPr>
          <p:cNvPr id="17" name="TextBox 16">
            <a:extLst>
              <a:ext uri="{FF2B5EF4-FFF2-40B4-BE49-F238E27FC236}">
                <a16:creationId xmlns:a16="http://schemas.microsoft.com/office/drawing/2014/main" id="{F52AB480-1DBE-EE48-96B8-6535BDD70722}"/>
              </a:ext>
            </a:extLst>
          </p:cNvPr>
          <p:cNvSpPr txBox="1"/>
          <p:nvPr/>
        </p:nvSpPr>
        <p:spPr>
          <a:xfrm>
            <a:off x="7140389" y="3899649"/>
            <a:ext cx="1093080" cy="646331"/>
          </a:xfrm>
          <a:prstGeom prst="rect">
            <a:avLst/>
          </a:prstGeom>
          <a:noFill/>
        </p:spPr>
        <p:txBody>
          <a:bodyPr wrap="square" rtlCol="0">
            <a:spAutoFit/>
          </a:bodyPr>
          <a:lstStyle/>
          <a:p>
            <a:r>
              <a:rPr lang="es-ES_tradnl" b="1" dirty="0"/>
              <a:t>Sola gracia</a:t>
            </a:r>
          </a:p>
        </p:txBody>
      </p:sp>
      <p:sp>
        <p:nvSpPr>
          <p:cNvPr id="18" name="TextBox 17">
            <a:extLst>
              <a:ext uri="{FF2B5EF4-FFF2-40B4-BE49-F238E27FC236}">
                <a16:creationId xmlns:a16="http://schemas.microsoft.com/office/drawing/2014/main" id="{67E87F3B-955C-1148-BCA2-81EAF35ABDF2}"/>
              </a:ext>
            </a:extLst>
          </p:cNvPr>
          <p:cNvSpPr txBox="1"/>
          <p:nvPr/>
        </p:nvSpPr>
        <p:spPr>
          <a:xfrm>
            <a:off x="4580254" y="4795893"/>
            <a:ext cx="1515746" cy="646331"/>
          </a:xfrm>
          <a:prstGeom prst="rect">
            <a:avLst/>
          </a:prstGeom>
          <a:noFill/>
        </p:spPr>
        <p:txBody>
          <a:bodyPr wrap="square" rtlCol="0">
            <a:spAutoFit/>
          </a:bodyPr>
          <a:lstStyle/>
          <a:p>
            <a:r>
              <a:rPr lang="es-ES_tradnl" b="1" dirty="0"/>
              <a:t>Solo a Dios la gloria</a:t>
            </a:r>
          </a:p>
        </p:txBody>
      </p:sp>
      <p:sp>
        <p:nvSpPr>
          <p:cNvPr id="19" name="TextBox 18">
            <a:extLst>
              <a:ext uri="{FF2B5EF4-FFF2-40B4-BE49-F238E27FC236}">
                <a16:creationId xmlns:a16="http://schemas.microsoft.com/office/drawing/2014/main" id="{BCFC6803-48C4-324D-B686-993B938AE764}"/>
              </a:ext>
            </a:extLst>
          </p:cNvPr>
          <p:cNvSpPr txBox="1"/>
          <p:nvPr/>
        </p:nvSpPr>
        <p:spPr>
          <a:xfrm>
            <a:off x="1734671" y="1129553"/>
            <a:ext cx="1852596" cy="369332"/>
          </a:xfrm>
          <a:prstGeom prst="rect">
            <a:avLst/>
          </a:prstGeom>
          <a:noFill/>
        </p:spPr>
        <p:txBody>
          <a:bodyPr wrap="square" rtlCol="0">
            <a:spAutoFit/>
          </a:bodyPr>
          <a:lstStyle/>
          <a:p>
            <a:r>
              <a:rPr lang="es-ES_tradnl" b="1" dirty="0">
                <a:solidFill>
                  <a:srgbClr val="C00000"/>
                </a:solidFill>
              </a:rPr>
              <a:t>Escrituras </a:t>
            </a:r>
          </a:p>
        </p:txBody>
      </p:sp>
      <p:sp>
        <p:nvSpPr>
          <p:cNvPr id="20" name="TextBox 19">
            <a:extLst>
              <a:ext uri="{FF2B5EF4-FFF2-40B4-BE49-F238E27FC236}">
                <a16:creationId xmlns:a16="http://schemas.microsoft.com/office/drawing/2014/main" id="{8B58D9DB-72CC-1245-9E3E-4FB1E60D0D00}"/>
              </a:ext>
            </a:extLst>
          </p:cNvPr>
          <p:cNvSpPr txBox="1"/>
          <p:nvPr/>
        </p:nvSpPr>
        <p:spPr>
          <a:xfrm>
            <a:off x="7603843" y="968188"/>
            <a:ext cx="1486369" cy="369332"/>
          </a:xfrm>
          <a:prstGeom prst="rect">
            <a:avLst/>
          </a:prstGeom>
          <a:noFill/>
        </p:spPr>
        <p:txBody>
          <a:bodyPr wrap="square" rtlCol="0">
            <a:spAutoFit/>
          </a:bodyPr>
          <a:lstStyle/>
          <a:p>
            <a:r>
              <a:rPr lang="es-ES_tradnl" b="1" dirty="0">
                <a:solidFill>
                  <a:srgbClr val="C00000"/>
                </a:solidFill>
              </a:rPr>
              <a:t>Espíritu</a:t>
            </a:r>
          </a:p>
        </p:txBody>
      </p:sp>
      <p:sp>
        <p:nvSpPr>
          <p:cNvPr id="21" name="TextBox 20">
            <a:extLst>
              <a:ext uri="{FF2B5EF4-FFF2-40B4-BE49-F238E27FC236}">
                <a16:creationId xmlns:a16="http://schemas.microsoft.com/office/drawing/2014/main" id="{5EB20D40-7A32-154C-923A-96857E21FA99}"/>
              </a:ext>
            </a:extLst>
          </p:cNvPr>
          <p:cNvSpPr txBox="1"/>
          <p:nvPr/>
        </p:nvSpPr>
        <p:spPr>
          <a:xfrm>
            <a:off x="1304365" y="4975412"/>
            <a:ext cx="1169894" cy="369332"/>
          </a:xfrm>
          <a:prstGeom prst="rect">
            <a:avLst/>
          </a:prstGeom>
          <a:noFill/>
        </p:spPr>
        <p:txBody>
          <a:bodyPr wrap="square" rtlCol="0">
            <a:spAutoFit/>
          </a:bodyPr>
          <a:lstStyle/>
          <a:p>
            <a:r>
              <a:rPr lang="es-ES_tradnl" b="1" dirty="0">
                <a:solidFill>
                  <a:srgbClr val="C00000"/>
                </a:solidFill>
              </a:rPr>
              <a:t>Razón</a:t>
            </a:r>
            <a:r>
              <a:rPr lang="es-ES_tradnl" b="1" dirty="0">
                <a:solidFill>
                  <a:schemeClr val="bg1"/>
                </a:solidFill>
              </a:rPr>
              <a:t> </a:t>
            </a:r>
          </a:p>
        </p:txBody>
      </p:sp>
      <p:sp>
        <p:nvSpPr>
          <p:cNvPr id="22" name="TextBox 21">
            <a:extLst>
              <a:ext uri="{FF2B5EF4-FFF2-40B4-BE49-F238E27FC236}">
                <a16:creationId xmlns:a16="http://schemas.microsoft.com/office/drawing/2014/main" id="{46E0EC56-47E4-5148-8E2D-654162019A1B}"/>
              </a:ext>
            </a:extLst>
          </p:cNvPr>
          <p:cNvSpPr txBox="1"/>
          <p:nvPr/>
        </p:nvSpPr>
        <p:spPr>
          <a:xfrm>
            <a:off x="8807823" y="5344743"/>
            <a:ext cx="1515746" cy="369332"/>
          </a:xfrm>
          <a:prstGeom prst="rect">
            <a:avLst/>
          </a:prstGeom>
          <a:noFill/>
        </p:spPr>
        <p:txBody>
          <a:bodyPr wrap="square" rtlCol="0">
            <a:spAutoFit/>
          </a:bodyPr>
          <a:lstStyle/>
          <a:p>
            <a:r>
              <a:rPr lang="es-ES_tradnl" b="1" dirty="0">
                <a:solidFill>
                  <a:srgbClr val="C00000"/>
                </a:solidFill>
              </a:rPr>
              <a:t>Comunidad</a:t>
            </a:r>
          </a:p>
        </p:txBody>
      </p:sp>
      <p:sp>
        <p:nvSpPr>
          <p:cNvPr id="23" name="TextBox 22">
            <a:extLst>
              <a:ext uri="{FF2B5EF4-FFF2-40B4-BE49-F238E27FC236}">
                <a16:creationId xmlns:a16="http://schemas.microsoft.com/office/drawing/2014/main" id="{6FE48AD3-043C-1742-B96C-238CD4B8C33C}"/>
              </a:ext>
            </a:extLst>
          </p:cNvPr>
          <p:cNvSpPr txBox="1"/>
          <p:nvPr/>
        </p:nvSpPr>
        <p:spPr>
          <a:xfrm>
            <a:off x="4450975" y="6199096"/>
            <a:ext cx="1542640" cy="369332"/>
          </a:xfrm>
          <a:prstGeom prst="rect">
            <a:avLst/>
          </a:prstGeom>
          <a:noFill/>
        </p:spPr>
        <p:txBody>
          <a:bodyPr wrap="square" rtlCol="0">
            <a:spAutoFit/>
          </a:bodyPr>
          <a:lstStyle/>
          <a:p>
            <a:r>
              <a:rPr lang="es-ES_tradnl" b="1" dirty="0">
                <a:solidFill>
                  <a:srgbClr val="C00000"/>
                </a:solidFill>
              </a:rPr>
              <a:t>Experiencia</a:t>
            </a:r>
          </a:p>
        </p:txBody>
      </p:sp>
    </p:spTree>
    <p:extLst>
      <p:ext uri="{BB962C8B-B14F-4D97-AF65-F5344CB8AC3E}">
        <p14:creationId xmlns:p14="http://schemas.microsoft.com/office/powerpoint/2010/main" val="2131294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85056" y="83972"/>
            <a:ext cx="12006943" cy="5696342"/>
          </a:xfrm>
        </p:spPr>
        <p:txBody>
          <a:bodyPr>
            <a:normAutofit/>
          </a:bodyPr>
          <a:lstStyle/>
          <a:p>
            <a:pPr algn="ctr"/>
            <a:r>
              <a:rPr lang="es-ES_tradnl" sz="5400" b="1" dirty="0"/>
              <a:t>Análisis de la </a:t>
            </a:r>
            <a:r>
              <a:rPr lang="es-ES_tradnl" sz="5400" b="1" dirty="0">
                <a:solidFill>
                  <a:srgbClr val="FF0000"/>
                </a:solidFill>
              </a:rPr>
              <a:t>razón</a:t>
            </a:r>
            <a:r>
              <a:rPr lang="es-ES_tradnl" sz="5400" b="1" dirty="0"/>
              <a:t> y la </a:t>
            </a:r>
            <a:r>
              <a:rPr lang="es-ES_tradnl" sz="5400" b="1" dirty="0">
                <a:solidFill>
                  <a:srgbClr val="FF0000"/>
                </a:solidFill>
              </a:rPr>
              <a:t>experiencia</a:t>
            </a:r>
            <a:r>
              <a:rPr lang="es-ES_tradnl" sz="5400" b="1" dirty="0"/>
              <a:t> en el pentágono hermenéutico pentecostal</a:t>
            </a:r>
            <a:endParaRPr lang="es-ES_tradnl" sz="5400" dirty="0"/>
          </a:p>
        </p:txBody>
      </p:sp>
    </p:spTree>
    <p:extLst>
      <p:ext uri="{BB962C8B-B14F-4D97-AF65-F5344CB8AC3E}">
        <p14:creationId xmlns:p14="http://schemas.microsoft.com/office/powerpoint/2010/main" val="184273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409562345"/>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3125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130564297"/>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51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310395493"/>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296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1474026805"/>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95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27B-6FB2-3A43-B52B-F18910B67B62}"/>
              </a:ext>
            </a:extLst>
          </p:cNvPr>
          <p:cNvSpPr>
            <a:spLocks noGrp="1"/>
          </p:cNvSpPr>
          <p:nvPr>
            <p:ph type="title"/>
          </p:nvPr>
        </p:nvSpPr>
        <p:spPr>
          <a:xfrm>
            <a:off x="1295399" y="83972"/>
            <a:ext cx="9398001" cy="1199225"/>
          </a:xfrm>
        </p:spPr>
        <p:txBody>
          <a:bodyPr>
            <a:normAutofit/>
          </a:bodyPr>
          <a:lstStyle/>
          <a:p>
            <a:pPr algn="ctr"/>
            <a:r>
              <a:rPr lang="es-ES_tradnl" sz="6600" b="1" dirty="0"/>
              <a:t>Razón </a:t>
            </a:r>
            <a:endParaRPr lang="es-ES_tradnl" sz="6600" dirty="0"/>
          </a:p>
        </p:txBody>
      </p:sp>
      <p:graphicFrame>
        <p:nvGraphicFramePr>
          <p:cNvPr id="5" name="Content Placeholder 2">
            <a:extLst>
              <a:ext uri="{FF2B5EF4-FFF2-40B4-BE49-F238E27FC236}">
                <a16:creationId xmlns:a16="http://schemas.microsoft.com/office/drawing/2014/main" id="{641E87AC-1EFE-492C-8BA7-B71975C02EF9}"/>
              </a:ext>
            </a:extLst>
          </p:cNvPr>
          <p:cNvGraphicFramePr>
            <a:graphicFrameLocks noGrp="1"/>
          </p:cNvGraphicFramePr>
          <p:nvPr>
            <p:ph idx="1"/>
            <p:extLst>
              <p:ext uri="{D42A27DB-BD31-4B8C-83A1-F6EECF244321}">
                <p14:modId xmlns:p14="http://schemas.microsoft.com/office/powerpoint/2010/main" val="2611244879"/>
              </p:ext>
            </p:extLst>
          </p:nvPr>
        </p:nvGraphicFramePr>
        <p:xfrm>
          <a:off x="88900" y="1367169"/>
          <a:ext cx="12103100" cy="5406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831462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{2F14750B-8772-9546-93C7-C9196E4E0FD8}tf10001079</Template>
  <TotalTime>20392</TotalTime>
  <Words>1489</Words>
  <Application>Microsoft Macintosh PowerPoint</Application>
  <PresentationFormat>Widescreen</PresentationFormat>
  <Paragraphs>114</Paragraphs>
  <Slides>26</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Century Gothic</vt:lpstr>
      <vt:lpstr>Vapor Trail</vt:lpstr>
      <vt:lpstr>PowerPoint Presentation</vt:lpstr>
      <vt:lpstr>PentÁGONO hermenéutico Pentecostal </vt:lpstr>
      <vt:lpstr>PowerPoint Presentation</vt:lpstr>
      <vt:lpstr>Análisis de la razón y la experiencia en el pentágono hermenéutico pentecostal</vt:lpstr>
      <vt:lpstr>Razón </vt:lpstr>
      <vt:lpstr>Razón </vt:lpstr>
      <vt:lpstr>Razón </vt:lpstr>
      <vt:lpstr>Razón </vt:lpstr>
      <vt:lpstr>Razón </vt:lpstr>
      <vt:lpstr>Razón </vt:lpstr>
      <vt:lpstr>Razón </vt:lpstr>
      <vt:lpstr>Razón </vt:lpstr>
      <vt:lpstr>Razón </vt:lpstr>
      <vt:lpstr>La experiencia </vt:lpstr>
      <vt:lpstr>La experiencia </vt:lpstr>
      <vt:lpstr>La experiencia </vt:lpstr>
      <vt:lpstr>La experiencia </vt:lpstr>
      <vt:lpstr>La experiencia </vt:lpstr>
      <vt:lpstr>La experiencia </vt:lpstr>
      <vt:lpstr>La experiencia </vt:lpstr>
      <vt:lpstr>La experiencia </vt:lpstr>
      <vt:lpstr>La experiencia </vt:lpstr>
      <vt:lpstr>La experiencia </vt:lpstr>
      <vt:lpstr>La experiencia </vt:lpstr>
      <vt:lpstr>La experiencia </vt:lpstr>
      <vt:lpstr>Reflexión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 agenda urgente de la educación teológica en América Latina </dc:title>
  <dc:creator>Wilfredo Estrada-Adorno</dc:creator>
  <cp:lastModifiedBy>Wilfredo Estrada-Adorno</cp:lastModifiedBy>
  <cp:revision>88</cp:revision>
  <dcterms:created xsi:type="dcterms:W3CDTF">2021-03-22T12:27:07Z</dcterms:created>
  <dcterms:modified xsi:type="dcterms:W3CDTF">2021-08-19T15:44:09Z</dcterms:modified>
</cp:coreProperties>
</file>