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347" r:id="rId2"/>
    <p:sldId id="346" r:id="rId3"/>
    <p:sldId id="289" r:id="rId4"/>
    <p:sldId id="290" r:id="rId5"/>
    <p:sldId id="292" r:id="rId6"/>
    <p:sldId id="291" r:id="rId7"/>
    <p:sldId id="336" r:id="rId8"/>
    <p:sldId id="337" r:id="rId9"/>
    <p:sldId id="339" r:id="rId10"/>
    <p:sldId id="338" r:id="rId11"/>
    <p:sldId id="349" r:id="rId12"/>
    <p:sldId id="340" r:id="rId13"/>
    <p:sldId id="341" r:id="rId14"/>
    <p:sldId id="342" r:id="rId15"/>
    <p:sldId id="343" r:id="rId16"/>
    <p:sldId id="344" r:id="rId17"/>
    <p:sldId id="348" r:id="rId18"/>
    <p:sldId id="284" r:id="rId19"/>
    <p:sldId id="286" r:id="rId20"/>
    <p:sldId id="285" r:id="rId21"/>
    <p:sldId id="287" r:id="rId22"/>
    <p:sldId id="288" r:id="rId23"/>
    <p:sldId id="34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11"/>
    <p:restoredTop sz="94663"/>
  </p:normalViewPr>
  <p:slideViewPr>
    <p:cSldViewPr snapToGrid="0" snapToObjects="1">
      <p:cViewPr>
        <p:scale>
          <a:sx n="95" d="100"/>
          <a:sy n="95" d="100"/>
        </p:scale>
        <p:origin x="104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B7E28-93EB-AF4F-816E-40B3582F81C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52BD6D-E507-6143-9C8F-673F7ED64303}">
      <dgm:prSet phldrT="[Text]" custT="1"/>
      <dgm:spPr/>
      <dgm:t>
        <a:bodyPr/>
        <a:lstStyle/>
        <a:p>
          <a:r>
            <a:rPr lang="es-ES_tradnl" sz="4000" b="1" noProof="0" dirty="0"/>
            <a:t>Palabra</a:t>
          </a:r>
        </a:p>
      </dgm:t>
    </dgm:pt>
    <dgm:pt modelId="{A42D7F37-CD7E-EE4C-9A9F-2A0554203748}" type="parTrans" cxnId="{15C612AD-1C45-C945-9212-183C9BDAD870}">
      <dgm:prSet/>
      <dgm:spPr/>
      <dgm:t>
        <a:bodyPr/>
        <a:lstStyle/>
        <a:p>
          <a:endParaRPr lang="en-US"/>
        </a:p>
      </dgm:t>
    </dgm:pt>
    <dgm:pt modelId="{88CCC395-6A69-0841-819B-6950AC68E7CE}" type="sibTrans" cxnId="{15C612AD-1C45-C945-9212-183C9BDAD870}">
      <dgm:prSet/>
      <dgm:spPr/>
      <dgm:t>
        <a:bodyPr/>
        <a:lstStyle/>
        <a:p>
          <a:endParaRPr lang="en-US"/>
        </a:p>
      </dgm:t>
    </dgm:pt>
    <dgm:pt modelId="{11E0C4AE-148E-634C-853F-E400D77EB4C7}">
      <dgm:prSet phldrT="[Text]" custT="1"/>
      <dgm:spPr/>
      <dgm:t>
        <a:bodyPr/>
        <a:lstStyle/>
        <a:p>
          <a:r>
            <a:rPr lang="es-ES_tradnl" sz="4000" b="1" noProof="0" dirty="0"/>
            <a:t>Comunidad</a:t>
          </a:r>
        </a:p>
      </dgm:t>
    </dgm:pt>
    <dgm:pt modelId="{A82898D6-6781-644F-9575-7E5E33C7CBD4}" type="parTrans" cxnId="{8C3B0554-927F-8A4A-88E7-29E9C89A231C}">
      <dgm:prSet/>
      <dgm:spPr/>
      <dgm:t>
        <a:bodyPr/>
        <a:lstStyle/>
        <a:p>
          <a:endParaRPr lang="en-US"/>
        </a:p>
      </dgm:t>
    </dgm:pt>
    <dgm:pt modelId="{4EC93F0B-4ED7-B445-AA72-A4D8898FD31E}" type="sibTrans" cxnId="{8C3B0554-927F-8A4A-88E7-29E9C89A231C}">
      <dgm:prSet/>
      <dgm:spPr/>
      <dgm:t>
        <a:bodyPr/>
        <a:lstStyle/>
        <a:p>
          <a:endParaRPr lang="en-US"/>
        </a:p>
      </dgm:t>
    </dgm:pt>
    <dgm:pt modelId="{1599165C-27C9-074F-96EC-BA27E617DFFF}">
      <dgm:prSet phldrT="[Text]" custT="1"/>
      <dgm:spPr/>
      <dgm:t>
        <a:bodyPr/>
        <a:lstStyle/>
        <a:p>
          <a:r>
            <a:rPr lang="es-ES_tradnl" sz="4000" b="1" noProof="0" dirty="0"/>
            <a:t>Experiencia</a:t>
          </a:r>
        </a:p>
      </dgm:t>
    </dgm:pt>
    <dgm:pt modelId="{C3AF3F51-1C07-1546-8AC4-F0A44F7054BF}" type="parTrans" cxnId="{A15A5AC4-E82E-1D47-A178-E06595140984}">
      <dgm:prSet/>
      <dgm:spPr/>
      <dgm:t>
        <a:bodyPr/>
        <a:lstStyle/>
        <a:p>
          <a:endParaRPr lang="en-US"/>
        </a:p>
      </dgm:t>
    </dgm:pt>
    <dgm:pt modelId="{E8FEF082-43E7-BC4D-8C25-43EABDCFF199}" type="sibTrans" cxnId="{A15A5AC4-E82E-1D47-A178-E06595140984}">
      <dgm:prSet/>
      <dgm:spPr/>
      <dgm:t>
        <a:bodyPr/>
        <a:lstStyle/>
        <a:p>
          <a:endParaRPr lang="en-US"/>
        </a:p>
      </dgm:t>
    </dgm:pt>
    <dgm:pt modelId="{734F29DB-D1A4-3140-8153-2BD5A1C4D623}">
      <dgm:prSet phldrT="[Text]" custT="1"/>
      <dgm:spPr/>
      <dgm:t>
        <a:bodyPr/>
        <a:lstStyle/>
        <a:p>
          <a:r>
            <a:rPr lang="es-ES_tradnl" sz="4000" b="1" noProof="0" dirty="0"/>
            <a:t>Espíritu</a:t>
          </a:r>
        </a:p>
      </dgm:t>
    </dgm:pt>
    <dgm:pt modelId="{CF38CFE8-317F-5440-B2FD-C3D56FDA1EC5}" type="parTrans" cxnId="{5AA43C11-2957-0A4A-9936-E3345BD98819}">
      <dgm:prSet/>
      <dgm:spPr/>
      <dgm:t>
        <a:bodyPr/>
        <a:lstStyle/>
        <a:p>
          <a:endParaRPr lang="en-US"/>
        </a:p>
      </dgm:t>
    </dgm:pt>
    <dgm:pt modelId="{E710C24F-64B2-F04E-BEA3-F7F931879ACE}" type="sibTrans" cxnId="{5AA43C11-2957-0A4A-9936-E3345BD98819}">
      <dgm:prSet/>
      <dgm:spPr/>
      <dgm:t>
        <a:bodyPr/>
        <a:lstStyle/>
        <a:p>
          <a:endParaRPr lang="en-US"/>
        </a:p>
      </dgm:t>
    </dgm:pt>
    <dgm:pt modelId="{5FA61095-6672-954E-983A-B914E3F4F51E}">
      <dgm:prSet custT="1"/>
      <dgm:spPr/>
      <dgm:t>
        <a:bodyPr/>
        <a:lstStyle/>
        <a:p>
          <a:r>
            <a:rPr lang="es-ES_tradnl" b="1" noProof="0" dirty="0"/>
            <a:t>Razón </a:t>
          </a:r>
        </a:p>
      </dgm:t>
    </dgm:pt>
    <dgm:pt modelId="{7EDABCE2-23AF-6240-AD24-A0BA38DF97FA}" type="parTrans" cxnId="{5B33D11A-4D41-6F46-B019-65282572E84A}">
      <dgm:prSet/>
      <dgm:spPr/>
      <dgm:t>
        <a:bodyPr/>
        <a:lstStyle/>
        <a:p>
          <a:endParaRPr lang="en-US"/>
        </a:p>
      </dgm:t>
    </dgm:pt>
    <dgm:pt modelId="{DFEA25BB-7260-1340-9222-F8EB5F9EC57C}" type="sibTrans" cxnId="{5B33D11A-4D41-6F46-B019-65282572E84A}">
      <dgm:prSet/>
      <dgm:spPr/>
      <dgm:t>
        <a:bodyPr/>
        <a:lstStyle/>
        <a:p>
          <a:endParaRPr lang="en-US"/>
        </a:p>
      </dgm:t>
    </dgm:pt>
    <dgm:pt modelId="{9B191D24-9A80-F24E-A1B5-2CF69A8FABC1}" type="pres">
      <dgm:prSet presAssocID="{AE0B7E28-93EB-AF4F-816E-40B3582F81C5}" presName="outerComposite" presStyleCnt="0">
        <dgm:presLayoutVars>
          <dgm:chMax val="5"/>
          <dgm:dir/>
          <dgm:resizeHandles val="exact"/>
        </dgm:presLayoutVars>
      </dgm:prSet>
      <dgm:spPr/>
    </dgm:pt>
    <dgm:pt modelId="{DC10330D-8873-5644-B8C4-320FF6AA3F8C}" type="pres">
      <dgm:prSet presAssocID="{AE0B7E28-93EB-AF4F-816E-40B3582F81C5}" presName="dummyMaxCanvas" presStyleCnt="0">
        <dgm:presLayoutVars/>
      </dgm:prSet>
      <dgm:spPr/>
    </dgm:pt>
    <dgm:pt modelId="{02AD6316-12A9-4A4B-A6E8-07D6FFC0BDA0}" type="pres">
      <dgm:prSet presAssocID="{AE0B7E28-93EB-AF4F-816E-40B3582F81C5}" presName="FiveNodes_1" presStyleLbl="node1" presStyleIdx="0" presStyleCnt="5">
        <dgm:presLayoutVars>
          <dgm:bulletEnabled val="1"/>
        </dgm:presLayoutVars>
      </dgm:prSet>
      <dgm:spPr/>
    </dgm:pt>
    <dgm:pt modelId="{F5F5A8C1-7C2F-8A43-BC42-6E4EB1AB470F}" type="pres">
      <dgm:prSet presAssocID="{AE0B7E28-93EB-AF4F-816E-40B3582F81C5}" presName="FiveNodes_2" presStyleLbl="node1" presStyleIdx="1" presStyleCnt="5">
        <dgm:presLayoutVars>
          <dgm:bulletEnabled val="1"/>
        </dgm:presLayoutVars>
      </dgm:prSet>
      <dgm:spPr/>
    </dgm:pt>
    <dgm:pt modelId="{9A430E55-8766-A14F-AC9B-1B5CF149F174}" type="pres">
      <dgm:prSet presAssocID="{AE0B7E28-93EB-AF4F-816E-40B3582F81C5}" presName="FiveNodes_3" presStyleLbl="node1" presStyleIdx="2" presStyleCnt="5">
        <dgm:presLayoutVars>
          <dgm:bulletEnabled val="1"/>
        </dgm:presLayoutVars>
      </dgm:prSet>
      <dgm:spPr/>
    </dgm:pt>
    <dgm:pt modelId="{E6C83027-0D54-C248-AEDF-18EFEA61C89C}" type="pres">
      <dgm:prSet presAssocID="{AE0B7E28-93EB-AF4F-816E-40B3582F81C5}" presName="FiveNodes_4" presStyleLbl="node1" presStyleIdx="3" presStyleCnt="5">
        <dgm:presLayoutVars>
          <dgm:bulletEnabled val="1"/>
        </dgm:presLayoutVars>
      </dgm:prSet>
      <dgm:spPr/>
    </dgm:pt>
    <dgm:pt modelId="{18EBF310-22FA-1B4D-9BAC-152FA5E31C7C}" type="pres">
      <dgm:prSet presAssocID="{AE0B7E28-93EB-AF4F-816E-40B3582F81C5}" presName="FiveNodes_5" presStyleLbl="node1" presStyleIdx="4" presStyleCnt="5">
        <dgm:presLayoutVars>
          <dgm:bulletEnabled val="1"/>
        </dgm:presLayoutVars>
      </dgm:prSet>
      <dgm:spPr/>
    </dgm:pt>
    <dgm:pt modelId="{37C5E82A-EF4D-E242-81F9-0598FE644C39}" type="pres">
      <dgm:prSet presAssocID="{AE0B7E28-93EB-AF4F-816E-40B3582F81C5}" presName="FiveConn_1-2" presStyleLbl="fgAccFollowNode1" presStyleIdx="0" presStyleCnt="4">
        <dgm:presLayoutVars>
          <dgm:bulletEnabled val="1"/>
        </dgm:presLayoutVars>
      </dgm:prSet>
      <dgm:spPr/>
    </dgm:pt>
    <dgm:pt modelId="{1E5394BA-6020-0F4F-B69E-3873ED55EDFA}" type="pres">
      <dgm:prSet presAssocID="{AE0B7E28-93EB-AF4F-816E-40B3582F81C5}" presName="FiveConn_2-3" presStyleLbl="fgAccFollowNode1" presStyleIdx="1" presStyleCnt="4">
        <dgm:presLayoutVars>
          <dgm:bulletEnabled val="1"/>
        </dgm:presLayoutVars>
      </dgm:prSet>
      <dgm:spPr/>
    </dgm:pt>
    <dgm:pt modelId="{AB446DB1-A49E-0849-ACFC-E55090632AAA}" type="pres">
      <dgm:prSet presAssocID="{AE0B7E28-93EB-AF4F-816E-40B3582F81C5}" presName="FiveConn_3-4" presStyleLbl="fgAccFollowNode1" presStyleIdx="2" presStyleCnt="4">
        <dgm:presLayoutVars>
          <dgm:bulletEnabled val="1"/>
        </dgm:presLayoutVars>
      </dgm:prSet>
      <dgm:spPr/>
    </dgm:pt>
    <dgm:pt modelId="{6B3B45DD-4290-F745-BD53-28DC78DC65BD}" type="pres">
      <dgm:prSet presAssocID="{AE0B7E28-93EB-AF4F-816E-40B3582F81C5}" presName="FiveConn_4-5" presStyleLbl="fgAccFollowNode1" presStyleIdx="3" presStyleCnt="4">
        <dgm:presLayoutVars>
          <dgm:bulletEnabled val="1"/>
        </dgm:presLayoutVars>
      </dgm:prSet>
      <dgm:spPr/>
    </dgm:pt>
    <dgm:pt modelId="{16988A14-A4DE-2A46-9AD1-3248D19DE7C8}" type="pres">
      <dgm:prSet presAssocID="{AE0B7E28-93EB-AF4F-816E-40B3582F81C5}" presName="FiveNodes_1_text" presStyleLbl="node1" presStyleIdx="4" presStyleCnt="5">
        <dgm:presLayoutVars>
          <dgm:bulletEnabled val="1"/>
        </dgm:presLayoutVars>
      </dgm:prSet>
      <dgm:spPr/>
    </dgm:pt>
    <dgm:pt modelId="{E701F01F-8C68-8C4B-B53C-6A25B884CEE3}" type="pres">
      <dgm:prSet presAssocID="{AE0B7E28-93EB-AF4F-816E-40B3582F81C5}" presName="FiveNodes_2_text" presStyleLbl="node1" presStyleIdx="4" presStyleCnt="5">
        <dgm:presLayoutVars>
          <dgm:bulletEnabled val="1"/>
        </dgm:presLayoutVars>
      </dgm:prSet>
      <dgm:spPr/>
    </dgm:pt>
    <dgm:pt modelId="{943DF55B-DAAD-FB45-BD2C-30C44A0B7173}" type="pres">
      <dgm:prSet presAssocID="{AE0B7E28-93EB-AF4F-816E-40B3582F81C5}" presName="FiveNodes_3_text" presStyleLbl="node1" presStyleIdx="4" presStyleCnt="5">
        <dgm:presLayoutVars>
          <dgm:bulletEnabled val="1"/>
        </dgm:presLayoutVars>
      </dgm:prSet>
      <dgm:spPr/>
    </dgm:pt>
    <dgm:pt modelId="{856B51CB-EF4A-D448-9AC7-A4E34823F660}" type="pres">
      <dgm:prSet presAssocID="{AE0B7E28-93EB-AF4F-816E-40B3582F81C5}" presName="FiveNodes_4_text" presStyleLbl="node1" presStyleIdx="4" presStyleCnt="5">
        <dgm:presLayoutVars>
          <dgm:bulletEnabled val="1"/>
        </dgm:presLayoutVars>
      </dgm:prSet>
      <dgm:spPr/>
    </dgm:pt>
    <dgm:pt modelId="{80E1D2E6-21B4-AF4C-BC18-43B7A8868FBF}" type="pres">
      <dgm:prSet presAssocID="{AE0B7E28-93EB-AF4F-816E-40B3582F81C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6BF5F09-41B7-4F4C-9057-5C1FEFD3B71D}" type="presOf" srcId="{3952BD6D-E507-6143-9C8F-673F7ED64303}" destId="{02AD6316-12A9-4A4B-A6E8-07D6FFC0BDA0}" srcOrd="0" destOrd="0" presId="urn:microsoft.com/office/officeart/2005/8/layout/vProcess5"/>
    <dgm:cxn modelId="{5AA43C11-2957-0A4A-9936-E3345BD98819}" srcId="{AE0B7E28-93EB-AF4F-816E-40B3582F81C5}" destId="{734F29DB-D1A4-3140-8153-2BD5A1C4D623}" srcOrd="2" destOrd="0" parTransId="{CF38CFE8-317F-5440-B2FD-C3D56FDA1EC5}" sibTransId="{E710C24F-64B2-F04E-BEA3-F7F931879ACE}"/>
    <dgm:cxn modelId="{5B33D11A-4D41-6F46-B019-65282572E84A}" srcId="{AE0B7E28-93EB-AF4F-816E-40B3582F81C5}" destId="{5FA61095-6672-954E-983A-B914E3F4F51E}" srcOrd="3" destOrd="0" parTransId="{7EDABCE2-23AF-6240-AD24-A0BA38DF97FA}" sibTransId="{DFEA25BB-7260-1340-9222-F8EB5F9EC57C}"/>
    <dgm:cxn modelId="{258A8822-98BD-4946-BD00-7F9834FD68D3}" type="presOf" srcId="{5FA61095-6672-954E-983A-B914E3F4F51E}" destId="{856B51CB-EF4A-D448-9AC7-A4E34823F660}" srcOrd="1" destOrd="0" presId="urn:microsoft.com/office/officeart/2005/8/layout/vProcess5"/>
    <dgm:cxn modelId="{D8738628-275A-4C43-8A17-2B2D91C9C96B}" type="presOf" srcId="{11E0C4AE-148E-634C-853F-E400D77EB4C7}" destId="{E701F01F-8C68-8C4B-B53C-6A25B884CEE3}" srcOrd="1" destOrd="0" presId="urn:microsoft.com/office/officeart/2005/8/layout/vProcess5"/>
    <dgm:cxn modelId="{EFB85642-F393-7241-AFCA-3DA672ABD6F5}" type="presOf" srcId="{4EC93F0B-4ED7-B445-AA72-A4D8898FD31E}" destId="{1E5394BA-6020-0F4F-B69E-3873ED55EDFA}" srcOrd="0" destOrd="0" presId="urn:microsoft.com/office/officeart/2005/8/layout/vProcess5"/>
    <dgm:cxn modelId="{CA26AE53-B725-2D45-AE83-6D319DC7ABD2}" type="presOf" srcId="{1599165C-27C9-074F-96EC-BA27E617DFFF}" destId="{18EBF310-22FA-1B4D-9BAC-152FA5E31C7C}" srcOrd="0" destOrd="0" presId="urn:microsoft.com/office/officeart/2005/8/layout/vProcess5"/>
    <dgm:cxn modelId="{8C3B0554-927F-8A4A-88E7-29E9C89A231C}" srcId="{AE0B7E28-93EB-AF4F-816E-40B3582F81C5}" destId="{11E0C4AE-148E-634C-853F-E400D77EB4C7}" srcOrd="1" destOrd="0" parTransId="{A82898D6-6781-644F-9575-7E5E33C7CBD4}" sibTransId="{4EC93F0B-4ED7-B445-AA72-A4D8898FD31E}"/>
    <dgm:cxn modelId="{8CCD1359-CFE8-E642-B070-D72A74B32EFF}" type="presOf" srcId="{3952BD6D-E507-6143-9C8F-673F7ED64303}" destId="{16988A14-A4DE-2A46-9AD1-3248D19DE7C8}" srcOrd="1" destOrd="0" presId="urn:microsoft.com/office/officeart/2005/8/layout/vProcess5"/>
    <dgm:cxn modelId="{35A8D269-33E5-8C40-8C79-0BBBD8BF0B5B}" type="presOf" srcId="{AE0B7E28-93EB-AF4F-816E-40B3582F81C5}" destId="{9B191D24-9A80-F24E-A1B5-2CF69A8FABC1}" srcOrd="0" destOrd="0" presId="urn:microsoft.com/office/officeart/2005/8/layout/vProcess5"/>
    <dgm:cxn modelId="{7A864A78-1716-7346-AAF6-86DE195230E0}" type="presOf" srcId="{E710C24F-64B2-F04E-BEA3-F7F931879ACE}" destId="{AB446DB1-A49E-0849-ACFC-E55090632AAA}" srcOrd="0" destOrd="0" presId="urn:microsoft.com/office/officeart/2005/8/layout/vProcess5"/>
    <dgm:cxn modelId="{0FB15E96-97C8-1B49-AA39-D1D0A8736D14}" type="presOf" srcId="{1599165C-27C9-074F-96EC-BA27E617DFFF}" destId="{80E1D2E6-21B4-AF4C-BC18-43B7A8868FBF}" srcOrd="1" destOrd="0" presId="urn:microsoft.com/office/officeart/2005/8/layout/vProcess5"/>
    <dgm:cxn modelId="{2DA091A2-B418-E148-92F3-7213A1AF1CEE}" type="presOf" srcId="{88CCC395-6A69-0841-819B-6950AC68E7CE}" destId="{37C5E82A-EF4D-E242-81F9-0598FE644C39}" srcOrd="0" destOrd="0" presId="urn:microsoft.com/office/officeart/2005/8/layout/vProcess5"/>
    <dgm:cxn modelId="{15C612AD-1C45-C945-9212-183C9BDAD870}" srcId="{AE0B7E28-93EB-AF4F-816E-40B3582F81C5}" destId="{3952BD6D-E507-6143-9C8F-673F7ED64303}" srcOrd="0" destOrd="0" parTransId="{A42D7F37-CD7E-EE4C-9A9F-2A0554203748}" sibTransId="{88CCC395-6A69-0841-819B-6950AC68E7CE}"/>
    <dgm:cxn modelId="{31AF80BA-CAC6-4348-B47F-5307BC65918C}" type="presOf" srcId="{5FA61095-6672-954E-983A-B914E3F4F51E}" destId="{E6C83027-0D54-C248-AEDF-18EFEA61C89C}" srcOrd="0" destOrd="0" presId="urn:microsoft.com/office/officeart/2005/8/layout/vProcess5"/>
    <dgm:cxn modelId="{A15A5AC4-E82E-1D47-A178-E06595140984}" srcId="{AE0B7E28-93EB-AF4F-816E-40B3582F81C5}" destId="{1599165C-27C9-074F-96EC-BA27E617DFFF}" srcOrd="4" destOrd="0" parTransId="{C3AF3F51-1C07-1546-8AC4-F0A44F7054BF}" sibTransId="{E8FEF082-43E7-BC4D-8C25-43EABDCFF199}"/>
    <dgm:cxn modelId="{100BACCF-EBF0-2146-ACE6-9507B59EE19A}" type="presOf" srcId="{734F29DB-D1A4-3140-8153-2BD5A1C4D623}" destId="{9A430E55-8766-A14F-AC9B-1B5CF149F174}" srcOrd="0" destOrd="0" presId="urn:microsoft.com/office/officeart/2005/8/layout/vProcess5"/>
    <dgm:cxn modelId="{59BB82D7-5722-E248-BD1E-A1CFE27CBFFF}" type="presOf" srcId="{DFEA25BB-7260-1340-9222-F8EB5F9EC57C}" destId="{6B3B45DD-4290-F745-BD53-28DC78DC65BD}" srcOrd="0" destOrd="0" presId="urn:microsoft.com/office/officeart/2005/8/layout/vProcess5"/>
    <dgm:cxn modelId="{0D7479E8-A23C-1A42-97D4-9EB8BE8EFC87}" type="presOf" srcId="{734F29DB-D1A4-3140-8153-2BD5A1C4D623}" destId="{943DF55B-DAAD-FB45-BD2C-30C44A0B7173}" srcOrd="1" destOrd="0" presId="urn:microsoft.com/office/officeart/2005/8/layout/vProcess5"/>
    <dgm:cxn modelId="{FA15ACF4-FDD7-DE4E-8633-B2266A6CE7EA}" type="presOf" srcId="{11E0C4AE-148E-634C-853F-E400D77EB4C7}" destId="{F5F5A8C1-7C2F-8A43-BC42-6E4EB1AB470F}" srcOrd="0" destOrd="0" presId="urn:microsoft.com/office/officeart/2005/8/layout/vProcess5"/>
    <dgm:cxn modelId="{363BBFE8-8849-E742-A822-B20C7D388CD8}" type="presParOf" srcId="{9B191D24-9A80-F24E-A1B5-2CF69A8FABC1}" destId="{DC10330D-8873-5644-B8C4-320FF6AA3F8C}" srcOrd="0" destOrd="0" presId="urn:microsoft.com/office/officeart/2005/8/layout/vProcess5"/>
    <dgm:cxn modelId="{BCC4718D-13BD-1D42-99B9-AF4D4DA8C0A9}" type="presParOf" srcId="{9B191D24-9A80-F24E-A1B5-2CF69A8FABC1}" destId="{02AD6316-12A9-4A4B-A6E8-07D6FFC0BDA0}" srcOrd="1" destOrd="0" presId="urn:microsoft.com/office/officeart/2005/8/layout/vProcess5"/>
    <dgm:cxn modelId="{14CABD6A-7B08-4E47-9EC4-DB6CC42376EC}" type="presParOf" srcId="{9B191D24-9A80-F24E-A1B5-2CF69A8FABC1}" destId="{F5F5A8C1-7C2F-8A43-BC42-6E4EB1AB470F}" srcOrd="2" destOrd="0" presId="urn:microsoft.com/office/officeart/2005/8/layout/vProcess5"/>
    <dgm:cxn modelId="{57CE261E-FCEA-C94D-9BBA-DCEBB6917AA0}" type="presParOf" srcId="{9B191D24-9A80-F24E-A1B5-2CF69A8FABC1}" destId="{9A430E55-8766-A14F-AC9B-1B5CF149F174}" srcOrd="3" destOrd="0" presId="urn:microsoft.com/office/officeart/2005/8/layout/vProcess5"/>
    <dgm:cxn modelId="{A449172B-A066-E841-86C8-CA1F0CC4AB18}" type="presParOf" srcId="{9B191D24-9A80-F24E-A1B5-2CF69A8FABC1}" destId="{E6C83027-0D54-C248-AEDF-18EFEA61C89C}" srcOrd="4" destOrd="0" presId="urn:microsoft.com/office/officeart/2005/8/layout/vProcess5"/>
    <dgm:cxn modelId="{5754C05C-D204-E645-ACF4-4C91E3B1E344}" type="presParOf" srcId="{9B191D24-9A80-F24E-A1B5-2CF69A8FABC1}" destId="{18EBF310-22FA-1B4D-9BAC-152FA5E31C7C}" srcOrd="5" destOrd="0" presId="urn:microsoft.com/office/officeart/2005/8/layout/vProcess5"/>
    <dgm:cxn modelId="{DD76BF1E-EC9B-1041-B64F-3751A222BE60}" type="presParOf" srcId="{9B191D24-9A80-F24E-A1B5-2CF69A8FABC1}" destId="{37C5E82A-EF4D-E242-81F9-0598FE644C39}" srcOrd="6" destOrd="0" presId="urn:microsoft.com/office/officeart/2005/8/layout/vProcess5"/>
    <dgm:cxn modelId="{02EE0CA7-357E-0F4B-AE4D-0D4CD47FEC76}" type="presParOf" srcId="{9B191D24-9A80-F24E-A1B5-2CF69A8FABC1}" destId="{1E5394BA-6020-0F4F-B69E-3873ED55EDFA}" srcOrd="7" destOrd="0" presId="urn:microsoft.com/office/officeart/2005/8/layout/vProcess5"/>
    <dgm:cxn modelId="{24005D32-8FFD-ED4C-9000-D8849C75B620}" type="presParOf" srcId="{9B191D24-9A80-F24E-A1B5-2CF69A8FABC1}" destId="{AB446DB1-A49E-0849-ACFC-E55090632AAA}" srcOrd="8" destOrd="0" presId="urn:microsoft.com/office/officeart/2005/8/layout/vProcess5"/>
    <dgm:cxn modelId="{1B2606DC-436B-D647-A596-69CFB65CA88B}" type="presParOf" srcId="{9B191D24-9A80-F24E-A1B5-2CF69A8FABC1}" destId="{6B3B45DD-4290-F745-BD53-28DC78DC65BD}" srcOrd="9" destOrd="0" presId="urn:microsoft.com/office/officeart/2005/8/layout/vProcess5"/>
    <dgm:cxn modelId="{F93CCF67-9D3F-0846-BA72-B42B773F0A3B}" type="presParOf" srcId="{9B191D24-9A80-F24E-A1B5-2CF69A8FABC1}" destId="{16988A14-A4DE-2A46-9AD1-3248D19DE7C8}" srcOrd="10" destOrd="0" presId="urn:microsoft.com/office/officeart/2005/8/layout/vProcess5"/>
    <dgm:cxn modelId="{D99FDD09-6870-0E46-943E-9763E458CBE8}" type="presParOf" srcId="{9B191D24-9A80-F24E-A1B5-2CF69A8FABC1}" destId="{E701F01F-8C68-8C4B-B53C-6A25B884CEE3}" srcOrd="11" destOrd="0" presId="urn:microsoft.com/office/officeart/2005/8/layout/vProcess5"/>
    <dgm:cxn modelId="{1FC08F1D-51A4-7E45-ACDE-64D152E20582}" type="presParOf" srcId="{9B191D24-9A80-F24E-A1B5-2CF69A8FABC1}" destId="{943DF55B-DAAD-FB45-BD2C-30C44A0B7173}" srcOrd="12" destOrd="0" presId="urn:microsoft.com/office/officeart/2005/8/layout/vProcess5"/>
    <dgm:cxn modelId="{12EC162A-D4B8-E04E-BFA9-38729E4DA795}" type="presParOf" srcId="{9B191D24-9A80-F24E-A1B5-2CF69A8FABC1}" destId="{856B51CB-EF4A-D448-9AC7-A4E34823F660}" srcOrd="13" destOrd="0" presId="urn:microsoft.com/office/officeart/2005/8/layout/vProcess5"/>
    <dgm:cxn modelId="{E004F0B8-C356-C945-9CAA-E7BE1F8D088D}" type="presParOf" srcId="{9B191D24-9A80-F24E-A1B5-2CF69A8FABC1}" destId="{80E1D2E6-21B4-AF4C-BC18-43B7A8868FB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356191-3DF1-45FC-A46D-2F46092045E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00A4FCE-0186-4811-A870-30190EA5939C}">
      <dgm:prSet/>
      <dgm:spPr/>
      <dgm:t>
        <a:bodyPr/>
        <a:lstStyle/>
        <a:p>
          <a:r>
            <a:rPr lang="es-ES_tradnl" b="1" noProof="0" dirty="0"/>
            <a:t>El Espíritu está conectado muy íntimamente con la </a:t>
          </a:r>
          <a:r>
            <a:rPr lang="es-ES_tradnl" b="1" noProof="0" dirty="0">
              <a:solidFill>
                <a:srgbClr val="FFC000"/>
              </a:solidFill>
            </a:rPr>
            <a:t>comunidad</a:t>
          </a:r>
          <a:r>
            <a:rPr lang="es-ES_tradnl" b="1" noProof="0" dirty="0"/>
            <a:t> adoradora porque los pentecostales esperamos encontrarnos (</a:t>
          </a:r>
          <a:r>
            <a:rPr lang="es-ES_tradnl" b="1" noProof="0" dirty="0">
              <a:solidFill>
                <a:srgbClr val="FFC000"/>
              </a:solidFill>
            </a:rPr>
            <a:t>experiencia</a:t>
          </a:r>
          <a:r>
            <a:rPr lang="es-ES_tradnl" b="1" noProof="0" dirty="0"/>
            <a:t>) con el </a:t>
          </a:r>
          <a:r>
            <a:rPr lang="es-ES_tradnl" b="1" noProof="0" dirty="0">
              <a:solidFill>
                <a:srgbClr val="FFC000"/>
              </a:solidFill>
            </a:rPr>
            <a:t>Espíritu de Dios </a:t>
          </a:r>
          <a:r>
            <a:rPr lang="es-ES_tradnl" b="1" noProof="0" dirty="0"/>
            <a:t>cuando nos reunimos para adorar. </a:t>
          </a:r>
        </a:p>
      </dgm:t>
    </dgm:pt>
    <dgm:pt modelId="{7CCBD9E0-7322-4AB0-9BDF-EA52482BDBCE}" type="parTrans" cxnId="{77BA2A43-4637-48B7-B695-4893370ED083}">
      <dgm:prSet/>
      <dgm:spPr/>
      <dgm:t>
        <a:bodyPr/>
        <a:lstStyle/>
        <a:p>
          <a:endParaRPr lang="en-US"/>
        </a:p>
      </dgm:t>
    </dgm:pt>
    <dgm:pt modelId="{7264E9E7-D10A-48B6-A10D-175D0B7731C8}" type="sibTrans" cxnId="{77BA2A43-4637-48B7-B695-4893370ED083}">
      <dgm:prSet/>
      <dgm:spPr/>
      <dgm:t>
        <a:bodyPr/>
        <a:lstStyle/>
        <a:p>
          <a:endParaRPr lang="en-US"/>
        </a:p>
      </dgm:t>
    </dgm:pt>
    <dgm:pt modelId="{093034DA-DD37-4A05-846B-C6A58F67217B}">
      <dgm:prSet/>
      <dgm:spPr/>
      <dgm:t>
        <a:bodyPr/>
        <a:lstStyle/>
        <a:p>
          <a:r>
            <a:rPr lang="es-ES_tradnl" b="1" noProof="0" dirty="0"/>
            <a:t>Los pentecostales tenemos una apertura radical a la invasión e intervención del </a:t>
          </a:r>
          <a:r>
            <a:rPr lang="es-ES_tradnl" b="1" noProof="0" dirty="0">
              <a:solidFill>
                <a:srgbClr val="FFC000"/>
              </a:solidFill>
            </a:rPr>
            <a:t>Espíritu de Dios </a:t>
          </a:r>
          <a:r>
            <a:rPr lang="es-ES_tradnl" b="1" noProof="0" dirty="0"/>
            <a:t>en la vida cotidiana (</a:t>
          </a:r>
          <a:r>
            <a:rPr lang="es-ES_tradnl" b="1" noProof="0" dirty="0">
              <a:solidFill>
                <a:srgbClr val="FFC000"/>
              </a:solidFill>
            </a:rPr>
            <a:t>experiencia</a:t>
          </a:r>
          <a:r>
            <a:rPr lang="es-ES_tradnl" b="1" noProof="0" dirty="0"/>
            <a:t>) (Terry Cross).</a:t>
          </a:r>
        </a:p>
      </dgm:t>
    </dgm:pt>
    <dgm:pt modelId="{576367E9-856A-4565-B036-364881DE4D89}" type="parTrans" cxnId="{593E5CC5-1875-47B1-8C8B-AE628094D9A7}">
      <dgm:prSet/>
      <dgm:spPr/>
      <dgm:t>
        <a:bodyPr/>
        <a:lstStyle/>
        <a:p>
          <a:endParaRPr lang="en-US"/>
        </a:p>
      </dgm:t>
    </dgm:pt>
    <dgm:pt modelId="{8D52244E-A2F4-4902-80CE-26D333429BB6}" type="sibTrans" cxnId="{593E5CC5-1875-47B1-8C8B-AE628094D9A7}">
      <dgm:prSet/>
      <dgm:spPr/>
      <dgm:t>
        <a:bodyPr/>
        <a:lstStyle/>
        <a:p>
          <a:endParaRPr lang="en-US"/>
        </a:p>
      </dgm:t>
    </dgm:pt>
    <dgm:pt modelId="{F91B8AA6-19BC-934C-9B1D-E354562AAF77}" type="pres">
      <dgm:prSet presAssocID="{6F356191-3DF1-45FC-A46D-2F46092045E2}" presName="linear" presStyleCnt="0">
        <dgm:presLayoutVars>
          <dgm:animLvl val="lvl"/>
          <dgm:resizeHandles val="exact"/>
        </dgm:presLayoutVars>
      </dgm:prSet>
      <dgm:spPr/>
    </dgm:pt>
    <dgm:pt modelId="{4ECEF15D-900D-4242-8096-EB0D5CB70FEF}" type="pres">
      <dgm:prSet presAssocID="{400A4FCE-0186-4811-A870-30190EA593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FF79B7-332D-F541-81BA-679640B01CC4}" type="pres">
      <dgm:prSet presAssocID="{7264E9E7-D10A-48B6-A10D-175D0B7731C8}" presName="spacer" presStyleCnt="0"/>
      <dgm:spPr/>
    </dgm:pt>
    <dgm:pt modelId="{B1579067-B7E3-B44D-A6C3-A3C6B1EB8B84}" type="pres">
      <dgm:prSet presAssocID="{093034DA-DD37-4A05-846B-C6A58F6721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BA2A43-4637-48B7-B695-4893370ED083}" srcId="{6F356191-3DF1-45FC-A46D-2F46092045E2}" destId="{400A4FCE-0186-4811-A870-30190EA5939C}" srcOrd="0" destOrd="0" parTransId="{7CCBD9E0-7322-4AB0-9BDF-EA52482BDBCE}" sibTransId="{7264E9E7-D10A-48B6-A10D-175D0B7731C8}"/>
    <dgm:cxn modelId="{630C1673-E32D-044D-B5A5-BA7A0533ECE7}" type="presOf" srcId="{6F356191-3DF1-45FC-A46D-2F46092045E2}" destId="{F91B8AA6-19BC-934C-9B1D-E354562AAF77}" srcOrd="0" destOrd="0" presId="urn:microsoft.com/office/officeart/2005/8/layout/vList2"/>
    <dgm:cxn modelId="{43C9408C-9B98-BB49-8C89-DA24A408B6C0}" type="presOf" srcId="{400A4FCE-0186-4811-A870-30190EA5939C}" destId="{4ECEF15D-900D-4242-8096-EB0D5CB70FEF}" srcOrd="0" destOrd="0" presId="urn:microsoft.com/office/officeart/2005/8/layout/vList2"/>
    <dgm:cxn modelId="{593E5CC5-1875-47B1-8C8B-AE628094D9A7}" srcId="{6F356191-3DF1-45FC-A46D-2F46092045E2}" destId="{093034DA-DD37-4A05-846B-C6A58F67217B}" srcOrd="1" destOrd="0" parTransId="{576367E9-856A-4565-B036-364881DE4D89}" sibTransId="{8D52244E-A2F4-4902-80CE-26D333429BB6}"/>
    <dgm:cxn modelId="{8676A7CA-C421-0D49-811A-2705082F3C18}" type="presOf" srcId="{093034DA-DD37-4A05-846B-C6A58F67217B}" destId="{B1579067-B7E3-B44D-A6C3-A3C6B1EB8B84}" srcOrd="0" destOrd="0" presId="urn:microsoft.com/office/officeart/2005/8/layout/vList2"/>
    <dgm:cxn modelId="{C10B7C16-BB19-FA41-A144-1FB5E0F2CE30}" type="presParOf" srcId="{F91B8AA6-19BC-934C-9B1D-E354562AAF77}" destId="{4ECEF15D-900D-4242-8096-EB0D5CB70FEF}" srcOrd="0" destOrd="0" presId="urn:microsoft.com/office/officeart/2005/8/layout/vList2"/>
    <dgm:cxn modelId="{1DBF9C25-2155-FD45-9833-6EB51ECD0C20}" type="presParOf" srcId="{F91B8AA6-19BC-934C-9B1D-E354562AAF77}" destId="{82FF79B7-332D-F541-81BA-679640B01CC4}" srcOrd="1" destOrd="0" presId="urn:microsoft.com/office/officeart/2005/8/layout/vList2"/>
    <dgm:cxn modelId="{F95BB6BA-5F8B-A34A-9BEA-1323BA312765}" type="presParOf" srcId="{F91B8AA6-19BC-934C-9B1D-E354562AAF77}" destId="{B1579067-B7E3-B44D-A6C3-A3C6B1EB8B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399B8D-9A64-442F-9C02-105D6DF2DD4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24E85B-FDA7-4ABF-9D71-8895E881076B}">
      <dgm:prSet custT="1"/>
      <dgm:spPr/>
      <dgm:t>
        <a:bodyPr/>
        <a:lstStyle/>
        <a:p>
          <a:r>
            <a:rPr lang="es-ES_tradnl" sz="3300" b="1" noProof="0" dirty="0"/>
            <a:t>Reflexión sobre el </a:t>
          </a:r>
          <a:r>
            <a:rPr lang="es-ES_tradnl" sz="3300" b="1" noProof="0" dirty="0" err="1"/>
            <a:t>degundo</a:t>
          </a:r>
          <a:r>
            <a:rPr lang="es-ES_tradnl" sz="3300" b="1" noProof="0" dirty="0"/>
            <a:t> y tercer lado del pentágono  hermenéutico de la teología pentecostal </a:t>
          </a:r>
        </a:p>
      </dgm:t>
    </dgm:pt>
    <dgm:pt modelId="{12D62CAB-F560-4CF5-8E7F-2EB0C56F66B3}" type="parTrans" cxnId="{BF2256AC-5E9A-4A73-8DEF-1C3CDC48C0FF}">
      <dgm:prSet/>
      <dgm:spPr/>
      <dgm:t>
        <a:bodyPr/>
        <a:lstStyle/>
        <a:p>
          <a:endParaRPr lang="en-US"/>
        </a:p>
      </dgm:t>
    </dgm:pt>
    <dgm:pt modelId="{28522720-2CE0-43F8-B6BD-36D24FD0F7E7}" type="sibTrans" cxnId="{BF2256AC-5E9A-4A73-8DEF-1C3CDC48C0FF}">
      <dgm:prSet/>
      <dgm:spPr/>
      <dgm:t>
        <a:bodyPr/>
        <a:lstStyle/>
        <a:p>
          <a:endParaRPr lang="en-US"/>
        </a:p>
      </dgm:t>
    </dgm:pt>
    <dgm:pt modelId="{605C88D7-8CDD-6E4A-ADC7-5E7C0A0B3499}">
      <dgm:prSet custT="1"/>
      <dgm:spPr/>
      <dgm:t>
        <a:bodyPr/>
        <a:lstStyle/>
        <a:p>
          <a:pPr algn="ctr"/>
          <a:r>
            <a:rPr lang="es-ES_tradnl" sz="3300" b="1" noProof="0" dirty="0"/>
            <a:t>Próxima semana: La razón y la experiencia en el pentágono hermenéutico pentecostal  </a:t>
          </a:r>
        </a:p>
        <a:p>
          <a:pPr algn="ctr"/>
          <a:endParaRPr lang="es-ES_tradnl" sz="3300" b="1" noProof="0" dirty="0"/>
        </a:p>
      </dgm:t>
    </dgm:pt>
    <dgm:pt modelId="{8BB1E1FD-F3CC-A94A-9A9C-94691FC054C1}" type="parTrans" cxnId="{A46BDD32-851F-AA4E-B59B-685CA5A34264}">
      <dgm:prSet/>
      <dgm:spPr/>
    </dgm:pt>
    <dgm:pt modelId="{B919504F-5BDA-B048-8DF0-B3EA31A39719}" type="sibTrans" cxnId="{A46BDD32-851F-AA4E-B59B-685CA5A34264}">
      <dgm:prSet/>
      <dgm:spPr/>
    </dgm:pt>
    <dgm:pt modelId="{BDFE28CF-3F99-784E-BDA8-0BF7F4EC15A0}" type="pres">
      <dgm:prSet presAssocID="{78399B8D-9A64-442F-9C02-105D6DF2DD43}" presName="diagram" presStyleCnt="0">
        <dgm:presLayoutVars>
          <dgm:dir/>
          <dgm:resizeHandles val="exact"/>
        </dgm:presLayoutVars>
      </dgm:prSet>
      <dgm:spPr/>
    </dgm:pt>
    <dgm:pt modelId="{7B53A68A-FC08-2641-B97D-9257A10DF571}" type="pres">
      <dgm:prSet presAssocID="{BF24E85B-FDA7-4ABF-9D71-8895E881076B}" presName="node" presStyleLbl="node1" presStyleIdx="0" presStyleCnt="2" custScaleX="426847" custScaleY="132203" custLinFactNeighborY="2376">
        <dgm:presLayoutVars>
          <dgm:bulletEnabled val="1"/>
        </dgm:presLayoutVars>
      </dgm:prSet>
      <dgm:spPr/>
    </dgm:pt>
    <dgm:pt modelId="{57D8B1FB-F981-6A4B-8C3D-ACCB13E5A156}" type="pres">
      <dgm:prSet presAssocID="{28522720-2CE0-43F8-B6BD-36D24FD0F7E7}" presName="sibTrans" presStyleCnt="0"/>
      <dgm:spPr/>
    </dgm:pt>
    <dgm:pt modelId="{B91EAAFD-0BE4-8B43-8908-001A05C7B548}" type="pres">
      <dgm:prSet presAssocID="{605C88D7-8CDD-6E4A-ADC7-5E7C0A0B3499}" presName="node" presStyleLbl="node1" presStyleIdx="1" presStyleCnt="2" custScaleX="427112">
        <dgm:presLayoutVars>
          <dgm:bulletEnabled val="1"/>
        </dgm:presLayoutVars>
      </dgm:prSet>
      <dgm:spPr/>
    </dgm:pt>
  </dgm:ptLst>
  <dgm:cxnLst>
    <dgm:cxn modelId="{A46BDD32-851F-AA4E-B59B-685CA5A34264}" srcId="{78399B8D-9A64-442F-9C02-105D6DF2DD43}" destId="{605C88D7-8CDD-6E4A-ADC7-5E7C0A0B3499}" srcOrd="1" destOrd="0" parTransId="{8BB1E1FD-F3CC-A94A-9A9C-94691FC054C1}" sibTransId="{B919504F-5BDA-B048-8DF0-B3EA31A39719}"/>
    <dgm:cxn modelId="{698B1A77-CE37-8D46-8A1E-A561656BA75F}" type="presOf" srcId="{78399B8D-9A64-442F-9C02-105D6DF2DD43}" destId="{BDFE28CF-3F99-784E-BDA8-0BF7F4EC15A0}" srcOrd="0" destOrd="0" presId="urn:microsoft.com/office/officeart/2005/8/layout/default"/>
    <dgm:cxn modelId="{C9EEC89B-57E8-1C40-8DAD-2EF4BDB10985}" type="presOf" srcId="{605C88D7-8CDD-6E4A-ADC7-5E7C0A0B3499}" destId="{B91EAAFD-0BE4-8B43-8908-001A05C7B548}" srcOrd="0" destOrd="0" presId="urn:microsoft.com/office/officeart/2005/8/layout/default"/>
    <dgm:cxn modelId="{BF2256AC-5E9A-4A73-8DEF-1C3CDC48C0FF}" srcId="{78399B8D-9A64-442F-9C02-105D6DF2DD43}" destId="{BF24E85B-FDA7-4ABF-9D71-8895E881076B}" srcOrd="0" destOrd="0" parTransId="{12D62CAB-F560-4CF5-8E7F-2EB0C56F66B3}" sibTransId="{28522720-2CE0-43F8-B6BD-36D24FD0F7E7}"/>
    <dgm:cxn modelId="{30A768E3-FAE0-7048-82C0-70B72A50E914}" type="presOf" srcId="{BF24E85B-FDA7-4ABF-9D71-8895E881076B}" destId="{7B53A68A-FC08-2641-B97D-9257A10DF571}" srcOrd="0" destOrd="0" presId="urn:microsoft.com/office/officeart/2005/8/layout/default"/>
    <dgm:cxn modelId="{C0C89D9B-4865-8546-9EFB-B04E4BF3B360}" type="presParOf" srcId="{BDFE28CF-3F99-784E-BDA8-0BF7F4EC15A0}" destId="{7B53A68A-FC08-2641-B97D-9257A10DF571}" srcOrd="0" destOrd="0" presId="urn:microsoft.com/office/officeart/2005/8/layout/default"/>
    <dgm:cxn modelId="{2B272E2F-ACF8-5243-AAA1-E615505F013B}" type="presParOf" srcId="{BDFE28CF-3F99-784E-BDA8-0BF7F4EC15A0}" destId="{57D8B1FB-F981-6A4B-8C3D-ACCB13E5A156}" srcOrd="1" destOrd="0" presId="urn:microsoft.com/office/officeart/2005/8/layout/default"/>
    <dgm:cxn modelId="{D6267A52-477B-5A43-BDD0-4CC5564B2626}" type="presParOf" srcId="{BDFE28CF-3F99-784E-BDA8-0BF7F4EC15A0}" destId="{B91EAAFD-0BE4-8B43-8908-001A05C7B54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6DBF2-4D99-48CB-939A-71C0BBC4CEB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1C1313-E329-B740-860C-765E4F310A21}">
      <dgm:prSet/>
      <dgm:spPr/>
      <dgm:t>
        <a:bodyPr/>
        <a:lstStyle/>
        <a:p>
          <a:r>
            <a:rPr lang="es-ES_tradnl" b="1" noProof="0" dirty="0"/>
            <a:t>Segundo: Examinemos la comunidad</a:t>
          </a:r>
        </a:p>
      </dgm:t>
    </dgm:pt>
    <dgm:pt modelId="{CEE1F3F0-7D41-0B4F-9721-4BAED03AEA69}" type="parTrans" cxnId="{2042C99F-B819-1B4F-89A6-F6D300007874}">
      <dgm:prSet/>
      <dgm:spPr/>
      <dgm:t>
        <a:bodyPr/>
        <a:lstStyle/>
        <a:p>
          <a:endParaRPr lang="en-US"/>
        </a:p>
      </dgm:t>
    </dgm:pt>
    <dgm:pt modelId="{5073301E-6A48-D04A-A237-13FB4FD7BEB3}" type="sibTrans" cxnId="{2042C99F-B819-1B4F-89A6-F6D300007874}">
      <dgm:prSet/>
      <dgm:spPr/>
    </dgm:pt>
    <dgm:pt modelId="{53D61DEB-8979-AE49-B6F6-A5AA1269B361}" type="pres">
      <dgm:prSet presAssocID="{64A6DBF2-4D99-48CB-939A-71C0BBC4CEB6}" presName="diagram" presStyleCnt="0">
        <dgm:presLayoutVars>
          <dgm:dir/>
          <dgm:resizeHandles val="exact"/>
        </dgm:presLayoutVars>
      </dgm:prSet>
      <dgm:spPr/>
    </dgm:pt>
    <dgm:pt modelId="{B3B4D302-7862-994E-8153-3D4833819406}" type="pres">
      <dgm:prSet presAssocID="{A71C1313-E329-B740-860C-765E4F310A21}" presName="node" presStyleLbl="node1" presStyleIdx="0" presStyleCnt="1" custScaleY="162457">
        <dgm:presLayoutVars>
          <dgm:bulletEnabled val="1"/>
        </dgm:presLayoutVars>
      </dgm:prSet>
      <dgm:spPr/>
    </dgm:pt>
  </dgm:ptLst>
  <dgm:cxnLst>
    <dgm:cxn modelId="{4EE7FE62-0579-9D49-B89F-A581AA9C2DED}" type="presOf" srcId="{64A6DBF2-4D99-48CB-939A-71C0BBC4CEB6}" destId="{53D61DEB-8979-AE49-B6F6-A5AA1269B361}" srcOrd="0" destOrd="0" presId="urn:microsoft.com/office/officeart/2005/8/layout/default"/>
    <dgm:cxn modelId="{2042C99F-B819-1B4F-89A6-F6D300007874}" srcId="{64A6DBF2-4D99-48CB-939A-71C0BBC4CEB6}" destId="{A71C1313-E329-B740-860C-765E4F310A21}" srcOrd="0" destOrd="0" parTransId="{CEE1F3F0-7D41-0B4F-9721-4BAED03AEA69}" sibTransId="{5073301E-6A48-D04A-A237-13FB4FD7BEB3}"/>
    <dgm:cxn modelId="{69B8D2B1-3B99-0A4A-828C-345DD8A22ABB}" type="presOf" srcId="{A71C1313-E329-B740-860C-765E4F310A21}" destId="{B3B4D302-7862-994E-8153-3D4833819406}" srcOrd="0" destOrd="0" presId="urn:microsoft.com/office/officeart/2005/8/layout/default"/>
    <dgm:cxn modelId="{67ED2C11-2AAA-144C-ADDE-BB6052C3F269}" type="presParOf" srcId="{53D61DEB-8979-AE49-B6F6-A5AA1269B361}" destId="{B3B4D302-7862-994E-8153-3D483381940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141B5-45B9-45F3-B74D-A03B579E9CC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02EFDDD-24C4-4375-8C4E-2D057D5F5EC9}">
      <dgm:prSet custT="1"/>
      <dgm:spPr/>
      <dgm:t>
        <a:bodyPr/>
        <a:lstStyle/>
        <a:p>
          <a:r>
            <a:rPr lang="es-ES_tradnl" sz="3600" b="1" noProof="0" dirty="0"/>
            <a:t>La comunidad pentecostal juega un papel importante en la comprensión  e interpretación de las Escrituras. La comunidad de  fe lee y oye las Escrituras en una forma particular, a la luz de su propia identidad. </a:t>
          </a:r>
        </a:p>
      </dgm:t>
    </dgm:pt>
    <dgm:pt modelId="{B6280909-373C-4E40-86A9-5DC0EB2F9FCE}" type="parTrans" cxnId="{E78E0A67-DDB9-4BB7-B2E3-8016E2F2ADEC}">
      <dgm:prSet/>
      <dgm:spPr/>
      <dgm:t>
        <a:bodyPr/>
        <a:lstStyle/>
        <a:p>
          <a:endParaRPr lang="en-US"/>
        </a:p>
      </dgm:t>
    </dgm:pt>
    <dgm:pt modelId="{DF0464D4-02E7-42D3-9BC8-E48F6CBB00A8}" type="sibTrans" cxnId="{E78E0A67-DDB9-4BB7-B2E3-8016E2F2ADEC}">
      <dgm:prSet/>
      <dgm:spPr/>
      <dgm:t>
        <a:bodyPr/>
        <a:lstStyle/>
        <a:p>
          <a:endParaRPr lang="en-US"/>
        </a:p>
      </dgm:t>
    </dgm:pt>
    <dgm:pt modelId="{BCC36DB3-3AC3-1447-871E-BE1B3E9F755F}" type="pres">
      <dgm:prSet presAssocID="{FC0141B5-45B9-45F3-B74D-A03B579E9CC9}" presName="linear" presStyleCnt="0">
        <dgm:presLayoutVars>
          <dgm:animLvl val="lvl"/>
          <dgm:resizeHandles val="exact"/>
        </dgm:presLayoutVars>
      </dgm:prSet>
      <dgm:spPr/>
    </dgm:pt>
    <dgm:pt modelId="{732D9E60-006C-3841-8490-944142B74251}" type="pres">
      <dgm:prSet presAssocID="{902EFDDD-24C4-4375-8C4E-2D057D5F5EC9}" presName="parentText" presStyleLbl="node1" presStyleIdx="0" presStyleCnt="1" custScaleY="143103">
        <dgm:presLayoutVars>
          <dgm:chMax val="0"/>
          <dgm:bulletEnabled val="1"/>
        </dgm:presLayoutVars>
      </dgm:prSet>
      <dgm:spPr/>
    </dgm:pt>
  </dgm:ptLst>
  <dgm:cxnLst>
    <dgm:cxn modelId="{FF21FD52-F053-6540-AF75-992323681FA8}" type="presOf" srcId="{902EFDDD-24C4-4375-8C4E-2D057D5F5EC9}" destId="{732D9E60-006C-3841-8490-944142B74251}" srcOrd="0" destOrd="0" presId="urn:microsoft.com/office/officeart/2005/8/layout/vList2"/>
    <dgm:cxn modelId="{46CC2455-FAF9-F24A-9C04-9C6654350311}" type="presOf" srcId="{FC0141B5-45B9-45F3-B74D-A03B579E9CC9}" destId="{BCC36DB3-3AC3-1447-871E-BE1B3E9F755F}" srcOrd="0" destOrd="0" presId="urn:microsoft.com/office/officeart/2005/8/layout/vList2"/>
    <dgm:cxn modelId="{E78E0A67-DDB9-4BB7-B2E3-8016E2F2ADEC}" srcId="{FC0141B5-45B9-45F3-B74D-A03B579E9CC9}" destId="{902EFDDD-24C4-4375-8C4E-2D057D5F5EC9}" srcOrd="0" destOrd="0" parTransId="{B6280909-373C-4E40-86A9-5DC0EB2F9FCE}" sibTransId="{DF0464D4-02E7-42D3-9BC8-E48F6CBB00A8}"/>
    <dgm:cxn modelId="{87FE79D1-7F2B-4045-9048-EF5DE9B914B4}" type="presParOf" srcId="{BCC36DB3-3AC3-1447-871E-BE1B3E9F755F}" destId="{732D9E60-006C-3841-8490-944142B742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141B5-45B9-45F3-B74D-A03B579E9CC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2EFDDD-24C4-4375-8C4E-2D057D5F5EC9}">
      <dgm:prSet/>
      <dgm:spPr/>
      <dgm:t>
        <a:bodyPr/>
        <a:lstStyle/>
        <a:p>
          <a:r>
            <a:rPr lang="es-ES_tradnl" b="1" noProof="0" dirty="0"/>
            <a:t>Leer y escuchar las Escrituras dentro de la comunidad,  en lugar de aislamiento, forma la experiencia del creyente con el texto. </a:t>
          </a:r>
        </a:p>
      </dgm:t>
    </dgm:pt>
    <dgm:pt modelId="{B6280909-373C-4E40-86A9-5DC0EB2F9FCE}" type="parTrans" cxnId="{E78E0A67-DDB9-4BB7-B2E3-8016E2F2ADEC}">
      <dgm:prSet/>
      <dgm:spPr/>
      <dgm:t>
        <a:bodyPr/>
        <a:lstStyle/>
        <a:p>
          <a:endParaRPr lang="en-US"/>
        </a:p>
      </dgm:t>
    </dgm:pt>
    <dgm:pt modelId="{DF0464D4-02E7-42D3-9BC8-E48F6CBB00A8}" type="sibTrans" cxnId="{E78E0A67-DDB9-4BB7-B2E3-8016E2F2ADEC}">
      <dgm:prSet/>
      <dgm:spPr/>
      <dgm:t>
        <a:bodyPr/>
        <a:lstStyle/>
        <a:p>
          <a:endParaRPr lang="en-US"/>
        </a:p>
      </dgm:t>
    </dgm:pt>
    <dgm:pt modelId="{F7DDEAC1-2825-4342-8521-0D87D1B5278F}">
      <dgm:prSet custT="1"/>
      <dgm:spPr/>
      <dgm:t>
        <a:bodyPr/>
        <a:lstStyle/>
        <a:p>
          <a:r>
            <a:rPr lang="es-ES_tradnl" sz="4400" b="1" noProof="0" dirty="0"/>
            <a:t>La comunidad como grupo se apropia del significado de las Escrituras para el contexto presente. </a:t>
          </a:r>
        </a:p>
      </dgm:t>
    </dgm:pt>
    <dgm:pt modelId="{D7E830C3-5C88-4BC4-A168-7DA603A33029}" type="parTrans" cxnId="{AC9FE201-F9F5-45FD-B2F0-E9E872F89FA9}">
      <dgm:prSet/>
      <dgm:spPr/>
      <dgm:t>
        <a:bodyPr/>
        <a:lstStyle/>
        <a:p>
          <a:endParaRPr lang="en-US"/>
        </a:p>
      </dgm:t>
    </dgm:pt>
    <dgm:pt modelId="{7F75D0D1-1B32-42AA-9C72-E902A733B74B}" type="sibTrans" cxnId="{AC9FE201-F9F5-45FD-B2F0-E9E872F89FA9}">
      <dgm:prSet/>
      <dgm:spPr/>
      <dgm:t>
        <a:bodyPr/>
        <a:lstStyle/>
        <a:p>
          <a:endParaRPr lang="en-US"/>
        </a:p>
      </dgm:t>
    </dgm:pt>
    <dgm:pt modelId="{7BCDCCF3-8EEC-A14D-BEA3-5B82465969D0}" type="pres">
      <dgm:prSet presAssocID="{FC0141B5-45B9-45F3-B74D-A03B579E9CC9}" presName="diagram" presStyleCnt="0">
        <dgm:presLayoutVars>
          <dgm:dir/>
          <dgm:resizeHandles val="exact"/>
        </dgm:presLayoutVars>
      </dgm:prSet>
      <dgm:spPr/>
    </dgm:pt>
    <dgm:pt modelId="{372A8782-45D3-CC4A-BD0A-20CF26D4FCCA}" type="pres">
      <dgm:prSet presAssocID="{902EFDDD-24C4-4375-8C4E-2D057D5F5EC9}" presName="node" presStyleLbl="node1" presStyleIdx="0" presStyleCnt="2" custScaleY="134020">
        <dgm:presLayoutVars>
          <dgm:bulletEnabled val="1"/>
        </dgm:presLayoutVars>
      </dgm:prSet>
      <dgm:spPr/>
    </dgm:pt>
    <dgm:pt modelId="{E5CA6E00-6900-A24A-AA89-C184758FFDAA}" type="pres">
      <dgm:prSet presAssocID="{DF0464D4-02E7-42D3-9BC8-E48F6CBB00A8}" presName="sibTrans" presStyleCnt="0"/>
      <dgm:spPr/>
    </dgm:pt>
    <dgm:pt modelId="{554954B3-2984-124B-93E6-69091A300EF0}" type="pres">
      <dgm:prSet presAssocID="{F7DDEAC1-2825-4342-8521-0D87D1B5278F}" presName="node" presStyleLbl="node1" presStyleIdx="1" presStyleCnt="2" custScaleY="132535">
        <dgm:presLayoutVars>
          <dgm:bulletEnabled val="1"/>
        </dgm:presLayoutVars>
      </dgm:prSet>
      <dgm:spPr/>
    </dgm:pt>
  </dgm:ptLst>
  <dgm:cxnLst>
    <dgm:cxn modelId="{AC9FE201-F9F5-45FD-B2F0-E9E872F89FA9}" srcId="{FC0141B5-45B9-45F3-B74D-A03B579E9CC9}" destId="{F7DDEAC1-2825-4342-8521-0D87D1B5278F}" srcOrd="1" destOrd="0" parTransId="{D7E830C3-5C88-4BC4-A168-7DA603A33029}" sibTransId="{7F75D0D1-1B32-42AA-9C72-E902A733B74B}"/>
    <dgm:cxn modelId="{E78E0A67-DDB9-4BB7-B2E3-8016E2F2ADEC}" srcId="{FC0141B5-45B9-45F3-B74D-A03B579E9CC9}" destId="{902EFDDD-24C4-4375-8C4E-2D057D5F5EC9}" srcOrd="0" destOrd="0" parTransId="{B6280909-373C-4E40-86A9-5DC0EB2F9FCE}" sibTransId="{DF0464D4-02E7-42D3-9BC8-E48F6CBB00A8}"/>
    <dgm:cxn modelId="{648F2D88-39DD-144A-9E08-96DFEE939058}" type="presOf" srcId="{F7DDEAC1-2825-4342-8521-0D87D1B5278F}" destId="{554954B3-2984-124B-93E6-69091A300EF0}" srcOrd="0" destOrd="0" presId="urn:microsoft.com/office/officeart/2005/8/layout/default"/>
    <dgm:cxn modelId="{FE9529A2-DF69-D241-9FF0-91F5E5ACD994}" type="presOf" srcId="{902EFDDD-24C4-4375-8C4E-2D057D5F5EC9}" destId="{372A8782-45D3-CC4A-BD0A-20CF26D4FCCA}" srcOrd="0" destOrd="0" presId="urn:microsoft.com/office/officeart/2005/8/layout/default"/>
    <dgm:cxn modelId="{7E6732AB-77B9-744C-8EF6-81710EED1F39}" type="presOf" srcId="{FC0141B5-45B9-45F3-B74D-A03B579E9CC9}" destId="{7BCDCCF3-8EEC-A14D-BEA3-5B82465969D0}" srcOrd="0" destOrd="0" presId="urn:microsoft.com/office/officeart/2005/8/layout/default"/>
    <dgm:cxn modelId="{7C309032-E9DA-C74E-9D1B-462B0615631E}" type="presParOf" srcId="{7BCDCCF3-8EEC-A14D-BEA3-5B82465969D0}" destId="{372A8782-45D3-CC4A-BD0A-20CF26D4FCCA}" srcOrd="0" destOrd="0" presId="urn:microsoft.com/office/officeart/2005/8/layout/default"/>
    <dgm:cxn modelId="{EC50F24B-33D5-2E4B-93CC-5E47CA07467F}" type="presParOf" srcId="{7BCDCCF3-8EEC-A14D-BEA3-5B82465969D0}" destId="{E5CA6E00-6900-A24A-AA89-C184758FFDAA}" srcOrd="1" destOrd="0" presId="urn:microsoft.com/office/officeart/2005/8/layout/default"/>
    <dgm:cxn modelId="{BC9B9AF2-616B-0B4A-85DA-6CC0B07C89F7}" type="presParOf" srcId="{7BCDCCF3-8EEC-A14D-BEA3-5B82465969D0}" destId="{554954B3-2984-124B-93E6-69091A300EF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141B5-45B9-45F3-B74D-A03B579E9CC9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EB61D95-AA84-014C-84D9-A1F6A039BC15}">
      <dgm:prSet custT="1"/>
      <dgm:spPr/>
      <dgm:t>
        <a:bodyPr/>
        <a:lstStyle/>
        <a:p>
          <a:r>
            <a:rPr lang="es-ES_tradnl" sz="4400" b="1" noProof="0" dirty="0"/>
            <a:t>Leer las Escrituras dentro de la comunidad como grupo de creyentes ayuda a evitar  interpretaciones dogmáticas, divisivas y fraudulentas.  </a:t>
          </a:r>
        </a:p>
      </dgm:t>
    </dgm:pt>
    <dgm:pt modelId="{D65993CA-0298-D148-925A-19401EDCCF8A}" type="parTrans" cxnId="{DB518B3F-599D-C548-A42E-2D721BE8CB48}">
      <dgm:prSet/>
      <dgm:spPr/>
      <dgm:t>
        <a:bodyPr/>
        <a:lstStyle/>
        <a:p>
          <a:endParaRPr lang="en-US"/>
        </a:p>
      </dgm:t>
    </dgm:pt>
    <dgm:pt modelId="{CC9B0523-9389-9D41-B972-720768F08F91}" type="sibTrans" cxnId="{DB518B3F-599D-C548-A42E-2D721BE8CB48}">
      <dgm:prSet/>
      <dgm:spPr/>
    </dgm:pt>
    <dgm:pt modelId="{7E2BD3A8-4ED6-0F45-8982-D12F9A311439}" type="pres">
      <dgm:prSet presAssocID="{FC0141B5-45B9-45F3-B74D-A03B579E9CC9}" presName="linear" presStyleCnt="0">
        <dgm:presLayoutVars>
          <dgm:animLvl val="lvl"/>
          <dgm:resizeHandles val="exact"/>
        </dgm:presLayoutVars>
      </dgm:prSet>
      <dgm:spPr/>
    </dgm:pt>
    <dgm:pt modelId="{0E82A15A-F41A-A046-A1D4-6A72B2DECCC4}" type="pres">
      <dgm:prSet presAssocID="{BEB61D95-AA84-014C-84D9-A1F6A039BC15}" presName="parentText" presStyleLbl="node1" presStyleIdx="0" presStyleCnt="1" custScaleX="98446" custScaleY="140880">
        <dgm:presLayoutVars>
          <dgm:chMax val="0"/>
          <dgm:bulletEnabled val="1"/>
        </dgm:presLayoutVars>
      </dgm:prSet>
      <dgm:spPr/>
    </dgm:pt>
  </dgm:ptLst>
  <dgm:cxnLst>
    <dgm:cxn modelId="{DB518B3F-599D-C548-A42E-2D721BE8CB48}" srcId="{FC0141B5-45B9-45F3-B74D-A03B579E9CC9}" destId="{BEB61D95-AA84-014C-84D9-A1F6A039BC15}" srcOrd="0" destOrd="0" parTransId="{D65993CA-0298-D148-925A-19401EDCCF8A}" sibTransId="{CC9B0523-9389-9D41-B972-720768F08F91}"/>
    <dgm:cxn modelId="{9C2E7768-C5BE-5D4F-89AD-9A9393C7257E}" type="presOf" srcId="{BEB61D95-AA84-014C-84D9-A1F6A039BC15}" destId="{0E82A15A-F41A-A046-A1D4-6A72B2DECCC4}" srcOrd="0" destOrd="0" presId="urn:microsoft.com/office/officeart/2005/8/layout/vList2"/>
    <dgm:cxn modelId="{51F70882-DA2D-6C40-827B-082AD9EBF37F}" type="presOf" srcId="{FC0141B5-45B9-45F3-B74D-A03B579E9CC9}" destId="{7E2BD3A8-4ED6-0F45-8982-D12F9A311439}" srcOrd="0" destOrd="0" presId="urn:microsoft.com/office/officeart/2005/8/layout/vList2"/>
    <dgm:cxn modelId="{1EF0604A-CAA3-B447-8A55-83C874F7CED1}" type="presParOf" srcId="{7E2BD3A8-4ED6-0F45-8982-D12F9A311439}" destId="{0E82A15A-F41A-A046-A1D4-6A72B2DECC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0141B5-45B9-45F3-B74D-A03B579E9CC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20017F-FF5B-9C48-815A-28F7C78F0363}">
      <dgm:prSet/>
      <dgm:spPr/>
      <dgm:t>
        <a:bodyPr/>
        <a:lstStyle/>
        <a:p>
          <a:r>
            <a:rPr lang="es-ES_tradnl" b="1" noProof="0" dirty="0"/>
            <a:t>El proceso de interpretación de las Escrituras toma lugar en la comunidad bajo la dirección del Espíritu, quien es el último árbitro en el entendimiento y significado del texto. </a:t>
          </a:r>
        </a:p>
      </dgm:t>
    </dgm:pt>
    <dgm:pt modelId="{B67A7840-3A57-2E48-BF5D-85989119F450}" type="parTrans" cxnId="{9D9C9673-969B-DD4D-8942-37BCBCA0325F}">
      <dgm:prSet/>
      <dgm:spPr/>
      <dgm:t>
        <a:bodyPr/>
        <a:lstStyle/>
        <a:p>
          <a:endParaRPr lang="en-US"/>
        </a:p>
      </dgm:t>
    </dgm:pt>
    <dgm:pt modelId="{7DAB8EC1-9FCB-F749-AE75-33A40706D373}" type="sibTrans" cxnId="{9D9C9673-969B-DD4D-8942-37BCBCA0325F}">
      <dgm:prSet/>
      <dgm:spPr/>
    </dgm:pt>
    <dgm:pt modelId="{5ACE69DD-C5B1-644E-A171-2654A9B9BC43}" type="pres">
      <dgm:prSet presAssocID="{FC0141B5-45B9-45F3-B74D-A03B579E9CC9}" presName="linear" presStyleCnt="0">
        <dgm:presLayoutVars>
          <dgm:animLvl val="lvl"/>
          <dgm:resizeHandles val="exact"/>
        </dgm:presLayoutVars>
      </dgm:prSet>
      <dgm:spPr/>
    </dgm:pt>
    <dgm:pt modelId="{CF5E2041-33F9-7B4C-B4FE-7D3B65EAF600}" type="pres">
      <dgm:prSet presAssocID="{B620017F-FF5B-9C48-815A-28F7C78F036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D9C9673-969B-DD4D-8942-37BCBCA0325F}" srcId="{FC0141B5-45B9-45F3-B74D-A03B579E9CC9}" destId="{B620017F-FF5B-9C48-815A-28F7C78F0363}" srcOrd="0" destOrd="0" parTransId="{B67A7840-3A57-2E48-BF5D-85989119F450}" sibTransId="{7DAB8EC1-9FCB-F749-AE75-33A40706D373}"/>
    <dgm:cxn modelId="{DFE9E4CB-B669-5F4F-82FA-0AF8D9A39A7F}" type="presOf" srcId="{B620017F-FF5B-9C48-815A-28F7C78F0363}" destId="{CF5E2041-33F9-7B4C-B4FE-7D3B65EAF600}" srcOrd="0" destOrd="0" presId="urn:microsoft.com/office/officeart/2005/8/layout/vList2"/>
    <dgm:cxn modelId="{CF172EE5-11CF-AD49-90C9-B1A99CF3343B}" type="presOf" srcId="{FC0141B5-45B9-45F3-B74D-A03B579E9CC9}" destId="{5ACE69DD-C5B1-644E-A171-2654A9B9BC43}" srcOrd="0" destOrd="0" presId="urn:microsoft.com/office/officeart/2005/8/layout/vList2"/>
    <dgm:cxn modelId="{B4BDAD15-0E35-6E4C-8CA4-602A066952E9}" type="presParOf" srcId="{5ACE69DD-C5B1-644E-A171-2654A9B9BC43}" destId="{CF5E2041-33F9-7B4C-B4FE-7D3B65EAF6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0141B5-45B9-45F3-B74D-A03B579E9CC9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620017F-FF5B-9C48-815A-28F7C78F0363}">
      <dgm:prSet/>
      <dgm:spPr/>
      <dgm:t>
        <a:bodyPr/>
        <a:lstStyle/>
        <a:p>
          <a:r>
            <a:rPr lang="es-ES_tradnl" b="1" noProof="0" dirty="0"/>
            <a:t>La </a:t>
          </a:r>
          <a:r>
            <a:rPr lang="es-ES_tradnl" b="1" noProof="0" dirty="0">
              <a:solidFill>
                <a:srgbClr val="FFC000"/>
              </a:solidFill>
            </a:rPr>
            <a:t>comunidad</a:t>
          </a:r>
          <a:r>
            <a:rPr lang="es-ES_tradnl" b="1" noProof="0" dirty="0"/>
            <a:t> pentecostal  es el </a:t>
          </a:r>
          <a:r>
            <a:rPr lang="es-ES_tradnl" b="1" noProof="0" dirty="0">
              <a:solidFill>
                <a:srgbClr val="FFC000"/>
              </a:solidFill>
            </a:rPr>
            <a:t>contexto creado (experiencia </a:t>
          </a:r>
          <a:r>
            <a:rPr lang="es-ES_tradnl" b="1" noProof="0" dirty="0"/>
            <a:t>por el </a:t>
          </a:r>
          <a:r>
            <a:rPr lang="es-ES_tradnl" b="1" noProof="0" dirty="0">
              <a:solidFill>
                <a:srgbClr val="FFC000"/>
              </a:solidFill>
            </a:rPr>
            <a:t>Espíritu</a:t>
          </a:r>
          <a:r>
            <a:rPr lang="es-ES_tradnl" b="1" noProof="0" dirty="0"/>
            <a:t> y el lugar donde </a:t>
          </a:r>
          <a:r>
            <a:rPr lang="es-ES_tradnl" b="1" noProof="0" dirty="0">
              <a:solidFill>
                <a:srgbClr val="FFC000"/>
              </a:solidFill>
            </a:rPr>
            <a:t>las Escrituras </a:t>
          </a:r>
          <a:r>
            <a:rPr lang="es-ES_tradnl" b="1" noProof="0" dirty="0"/>
            <a:t>se </a:t>
          </a:r>
          <a:r>
            <a:rPr lang="es-ES_tradnl" b="1" noProof="0" dirty="0">
              <a:solidFill>
                <a:srgbClr val="FFC000"/>
              </a:solidFill>
            </a:rPr>
            <a:t>interpretan (razón) </a:t>
          </a:r>
          <a:r>
            <a:rPr lang="es-ES_tradnl" b="1" noProof="0" dirty="0"/>
            <a:t>bajo la dirección del mismo Espíritu.  </a:t>
          </a:r>
        </a:p>
      </dgm:t>
    </dgm:pt>
    <dgm:pt modelId="{B67A7840-3A57-2E48-BF5D-85989119F450}" type="parTrans" cxnId="{9D9C9673-969B-DD4D-8942-37BCBCA0325F}">
      <dgm:prSet/>
      <dgm:spPr/>
      <dgm:t>
        <a:bodyPr/>
        <a:lstStyle/>
        <a:p>
          <a:endParaRPr lang="en-US"/>
        </a:p>
      </dgm:t>
    </dgm:pt>
    <dgm:pt modelId="{7DAB8EC1-9FCB-F749-AE75-33A40706D373}" type="sibTrans" cxnId="{9D9C9673-969B-DD4D-8942-37BCBCA0325F}">
      <dgm:prSet/>
      <dgm:spPr/>
      <dgm:t>
        <a:bodyPr/>
        <a:lstStyle/>
        <a:p>
          <a:endParaRPr lang="en-US"/>
        </a:p>
      </dgm:t>
    </dgm:pt>
    <dgm:pt modelId="{1E30379D-0769-2047-B262-EF2D3FC62C95}" type="pres">
      <dgm:prSet presAssocID="{FC0141B5-45B9-45F3-B74D-A03B579E9CC9}" presName="linear" presStyleCnt="0">
        <dgm:presLayoutVars>
          <dgm:animLvl val="lvl"/>
          <dgm:resizeHandles val="exact"/>
        </dgm:presLayoutVars>
      </dgm:prSet>
      <dgm:spPr/>
    </dgm:pt>
    <dgm:pt modelId="{394CF519-1F01-064F-B446-5B5741B1FEB8}" type="pres">
      <dgm:prSet presAssocID="{B620017F-FF5B-9C48-815A-28F7C78F036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C3CC318-E0A9-3747-8A24-20ACC3155D2F}" type="presOf" srcId="{FC0141B5-45B9-45F3-B74D-A03B579E9CC9}" destId="{1E30379D-0769-2047-B262-EF2D3FC62C95}" srcOrd="0" destOrd="0" presId="urn:microsoft.com/office/officeart/2005/8/layout/vList2"/>
    <dgm:cxn modelId="{05782C60-C766-4F4E-AB09-87A60F5BB0AB}" type="presOf" srcId="{B620017F-FF5B-9C48-815A-28F7C78F0363}" destId="{394CF519-1F01-064F-B446-5B5741B1FEB8}" srcOrd="0" destOrd="0" presId="urn:microsoft.com/office/officeart/2005/8/layout/vList2"/>
    <dgm:cxn modelId="{9D9C9673-969B-DD4D-8942-37BCBCA0325F}" srcId="{FC0141B5-45B9-45F3-B74D-A03B579E9CC9}" destId="{B620017F-FF5B-9C48-815A-28F7C78F0363}" srcOrd="0" destOrd="0" parTransId="{B67A7840-3A57-2E48-BF5D-85989119F450}" sibTransId="{7DAB8EC1-9FCB-F749-AE75-33A40706D373}"/>
    <dgm:cxn modelId="{770587EA-EECE-4B40-9CDD-B144586E0BAD}" type="presParOf" srcId="{1E30379D-0769-2047-B262-EF2D3FC62C95}" destId="{394CF519-1F01-064F-B446-5B5741B1FE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A6DBF2-4D99-48CB-939A-71C0BBC4CEB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1C1313-E329-B740-860C-765E4F310A21}">
      <dgm:prSet/>
      <dgm:spPr/>
      <dgm:t>
        <a:bodyPr/>
        <a:lstStyle/>
        <a:p>
          <a:r>
            <a:rPr lang="es-ES_tradnl" b="1" noProof="0" dirty="0"/>
            <a:t>Tercero: Examinemos la Espíritu Santo</a:t>
          </a:r>
        </a:p>
      </dgm:t>
    </dgm:pt>
    <dgm:pt modelId="{CEE1F3F0-7D41-0B4F-9721-4BAED03AEA69}" type="parTrans" cxnId="{2042C99F-B819-1B4F-89A6-F6D300007874}">
      <dgm:prSet/>
      <dgm:spPr/>
      <dgm:t>
        <a:bodyPr/>
        <a:lstStyle/>
        <a:p>
          <a:endParaRPr lang="en-US"/>
        </a:p>
      </dgm:t>
    </dgm:pt>
    <dgm:pt modelId="{5073301E-6A48-D04A-A237-13FB4FD7BEB3}" type="sibTrans" cxnId="{2042C99F-B819-1B4F-89A6-F6D300007874}">
      <dgm:prSet/>
      <dgm:spPr/>
    </dgm:pt>
    <dgm:pt modelId="{53D61DEB-8979-AE49-B6F6-A5AA1269B361}" type="pres">
      <dgm:prSet presAssocID="{64A6DBF2-4D99-48CB-939A-71C0BBC4CEB6}" presName="diagram" presStyleCnt="0">
        <dgm:presLayoutVars>
          <dgm:dir/>
          <dgm:resizeHandles val="exact"/>
        </dgm:presLayoutVars>
      </dgm:prSet>
      <dgm:spPr/>
    </dgm:pt>
    <dgm:pt modelId="{B3B4D302-7862-994E-8153-3D4833819406}" type="pres">
      <dgm:prSet presAssocID="{A71C1313-E329-B740-860C-765E4F310A21}" presName="node" presStyleLbl="node1" presStyleIdx="0" presStyleCnt="1" custScaleY="162457">
        <dgm:presLayoutVars>
          <dgm:bulletEnabled val="1"/>
        </dgm:presLayoutVars>
      </dgm:prSet>
      <dgm:spPr/>
    </dgm:pt>
  </dgm:ptLst>
  <dgm:cxnLst>
    <dgm:cxn modelId="{4EE7FE62-0579-9D49-B89F-A581AA9C2DED}" type="presOf" srcId="{64A6DBF2-4D99-48CB-939A-71C0BBC4CEB6}" destId="{53D61DEB-8979-AE49-B6F6-A5AA1269B361}" srcOrd="0" destOrd="0" presId="urn:microsoft.com/office/officeart/2005/8/layout/default"/>
    <dgm:cxn modelId="{2042C99F-B819-1B4F-89A6-F6D300007874}" srcId="{64A6DBF2-4D99-48CB-939A-71C0BBC4CEB6}" destId="{A71C1313-E329-B740-860C-765E4F310A21}" srcOrd="0" destOrd="0" parTransId="{CEE1F3F0-7D41-0B4F-9721-4BAED03AEA69}" sibTransId="{5073301E-6A48-D04A-A237-13FB4FD7BEB3}"/>
    <dgm:cxn modelId="{69B8D2B1-3B99-0A4A-828C-345DD8A22ABB}" type="presOf" srcId="{A71C1313-E329-B740-860C-765E4F310A21}" destId="{B3B4D302-7862-994E-8153-3D4833819406}" srcOrd="0" destOrd="0" presId="urn:microsoft.com/office/officeart/2005/8/layout/default"/>
    <dgm:cxn modelId="{67ED2C11-2AAA-144C-ADDE-BB6052C3F269}" type="presParOf" srcId="{53D61DEB-8979-AE49-B6F6-A5AA1269B361}" destId="{B3B4D302-7862-994E-8153-3D483381940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399B8D-9A64-442F-9C02-105D6DF2DD4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24E85B-FDA7-4ABF-9D71-8895E881076B}">
      <dgm:prSet custT="1"/>
      <dgm:spPr/>
      <dgm:t>
        <a:bodyPr/>
        <a:lstStyle/>
        <a:p>
          <a:r>
            <a:rPr lang="es-ES_tradnl" sz="3300" b="1" noProof="0" dirty="0"/>
            <a:t>El </a:t>
          </a:r>
          <a:r>
            <a:rPr lang="es-ES_tradnl" sz="3300" b="1" noProof="0" dirty="0">
              <a:solidFill>
                <a:schemeClr val="bg1"/>
              </a:solidFill>
            </a:rPr>
            <a:t>Espíritu</a:t>
          </a:r>
          <a:r>
            <a:rPr lang="es-ES_tradnl" sz="3300" b="1" noProof="0" dirty="0"/>
            <a:t> es el </a:t>
          </a:r>
          <a:r>
            <a:rPr lang="es-ES_tradnl" sz="3300" b="1" noProof="0" dirty="0">
              <a:solidFill>
                <a:schemeClr val="bg1"/>
              </a:solidFill>
            </a:rPr>
            <a:t>intérprete (razón)</a:t>
          </a:r>
          <a:r>
            <a:rPr lang="es-ES_tradnl" sz="3300" b="1" noProof="0" dirty="0"/>
            <a:t> de las </a:t>
          </a:r>
          <a:r>
            <a:rPr lang="es-ES_tradnl" sz="3300" b="1" noProof="0" dirty="0">
              <a:solidFill>
                <a:schemeClr val="bg1"/>
              </a:solidFill>
            </a:rPr>
            <a:t>Escrituras</a:t>
          </a:r>
          <a:r>
            <a:rPr lang="es-ES_tradnl" sz="3300" b="1" noProof="0" dirty="0"/>
            <a:t>. Las Escrituras son un don del Espíritu y están a su </a:t>
          </a:r>
          <a:r>
            <a:rPr lang="es-ES_tradnl" sz="3300" b="1" noProof="0" dirty="0">
              <a:solidFill>
                <a:schemeClr val="bg1"/>
              </a:solidFill>
            </a:rPr>
            <a:t>disposición</a:t>
          </a:r>
          <a:r>
            <a:rPr lang="es-ES_tradnl" sz="3300" b="1" noProof="0" dirty="0"/>
            <a:t> en la </a:t>
          </a:r>
          <a:r>
            <a:rPr lang="es-ES_tradnl" sz="3300" b="1" noProof="0" dirty="0">
              <a:solidFill>
                <a:schemeClr val="bg1"/>
              </a:solidFill>
            </a:rPr>
            <a:t>comunidad</a:t>
          </a:r>
          <a:r>
            <a:rPr lang="es-ES_tradnl" sz="3300" b="1" noProof="0" dirty="0"/>
            <a:t> para nuevos y sutiles usos (</a:t>
          </a:r>
          <a:r>
            <a:rPr lang="es-ES_tradnl" sz="3300" b="1" noProof="0" dirty="0">
              <a:solidFill>
                <a:schemeClr val="bg1"/>
              </a:solidFill>
            </a:rPr>
            <a:t>experiencia</a:t>
          </a:r>
          <a:r>
            <a:rPr lang="es-ES_tradnl" sz="3300" b="1" noProof="0" dirty="0"/>
            <a:t>). </a:t>
          </a:r>
        </a:p>
      </dgm:t>
    </dgm:pt>
    <dgm:pt modelId="{12D62CAB-F560-4CF5-8E7F-2EB0C56F66B3}" type="parTrans" cxnId="{BF2256AC-5E9A-4A73-8DEF-1C3CDC48C0FF}">
      <dgm:prSet/>
      <dgm:spPr/>
      <dgm:t>
        <a:bodyPr/>
        <a:lstStyle/>
        <a:p>
          <a:endParaRPr lang="en-US"/>
        </a:p>
      </dgm:t>
    </dgm:pt>
    <dgm:pt modelId="{28522720-2CE0-43F8-B6BD-36D24FD0F7E7}" type="sibTrans" cxnId="{BF2256AC-5E9A-4A73-8DEF-1C3CDC48C0FF}">
      <dgm:prSet/>
      <dgm:spPr/>
      <dgm:t>
        <a:bodyPr/>
        <a:lstStyle/>
        <a:p>
          <a:endParaRPr lang="en-US"/>
        </a:p>
      </dgm:t>
    </dgm:pt>
    <dgm:pt modelId="{37946AF0-D877-447A-AAF6-6C7CFA4CD534}">
      <dgm:prSet custT="1"/>
      <dgm:spPr/>
      <dgm:t>
        <a:bodyPr/>
        <a:lstStyle/>
        <a:p>
          <a:r>
            <a:rPr lang="es-ES_tradnl" sz="3300" b="1" noProof="0" dirty="0"/>
            <a:t>La </a:t>
          </a:r>
          <a:r>
            <a:rPr lang="es-ES_tradnl" sz="3300" b="1" noProof="0" dirty="0" err="1">
              <a:solidFill>
                <a:schemeClr val="bg1"/>
              </a:solidFill>
            </a:rPr>
            <a:t>neumatología</a:t>
          </a:r>
          <a:r>
            <a:rPr lang="es-ES_tradnl" sz="3300" b="1" noProof="0" dirty="0"/>
            <a:t> provee el </a:t>
          </a:r>
          <a:r>
            <a:rPr lang="es-ES_tradnl" sz="3300" b="1" noProof="0" dirty="0">
              <a:solidFill>
                <a:schemeClr val="bg1"/>
              </a:solidFill>
            </a:rPr>
            <a:t>enlace </a:t>
          </a:r>
          <a:r>
            <a:rPr lang="es-ES_tradnl" sz="3300" b="1" noProof="0" dirty="0"/>
            <a:t>necesario entre el </a:t>
          </a:r>
          <a:r>
            <a:rPr lang="es-ES_tradnl" sz="3300" b="1" noProof="0" dirty="0">
              <a:solidFill>
                <a:schemeClr val="bg1"/>
              </a:solidFill>
            </a:rPr>
            <a:t>texto</a:t>
          </a:r>
          <a:r>
            <a:rPr lang="es-ES_tradnl" sz="3300" b="1" noProof="0" dirty="0"/>
            <a:t> y la </a:t>
          </a:r>
          <a:r>
            <a:rPr lang="es-ES_tradnl" sz="3300" b="1" noProof="0" dirty="0">
              <a:solidFill>
                <a:schemeClr val="bg1"/>
              </a:solidFill>
            </a:rPr>
            <a:t>comunidad</a:t>
          </a:r>
          <a:r>
            <a:rPr lang="es-ES_tradnl" sz="3300" b="1" noProof="0" dirty="0"/>
            <a:t>, ya que el </a:t>
          </a:r>
          <a:r>
            <a:rPr lang="es-ES_tradnl" sz="3300" b="1" noProof="0" dirty="0">
              <a:solidFill>
                <a:schemeClr val="bg1"/>
              </a:solidFill>
            </a:rPr>
            <a:t>Espíritu</a:t>
          </a:r>
          <a:r>
            <a:rPr lang="es-ES_tradnl" sz="3300" b="1" noProof="0" dirty="0"/>
            <a:t> ha inspirado  el </a:t>
          </a:r>
          <a:r>
            <a:rPr lang="es-ES_tradnl" sz="3300" b="1" noProof="0" dirty="0">
              <a:solidFill>
                <a:schemeClr val="bg1"/>
              </a:solidFill>
            </a:rPr>
            <a:t>texto original  </a:t>
          </a:r>
          <a:r>
            <a:rPr lang="es-ES_tradnl" sz="3300" b="1" noProof="0" dirty="0"/>
            <a:t>e inspira la </a:t>
          </a:r>
          <a:r>
            <a:rPr lang="es-ES_tradnl" sz="3300" b="1" noProof="0" dirty="0">
              <a:solidFill>
                <a:schemeClr val="bg1"/>
              </a:solidFill>
            </a:rPr>
            <a:t>lectura </a:t>
          </a:r>
          <a:r>
            <a:rPr lang="es-ES_tradnl" sz="3300" b="1" noProof="0" dirty="0"/>
            <a:t>del texto hoy.</a:t>
          </a:r>
        </a:p>
      </dgm:t>
    </dgm:pt>
    <dgm:pt modelId="{62B9A342-EB0F-4E17-BEBE-D2211A89B50C}" type="parTrans" cxnId="{B84F75CF-DCF1-4D15-AE32-F73F009BFC69}">
      <dgm:prSet/>
      <dgm:spPr/>
      <dgm:t>
        <a:bodyPr/>
        <a:lstStyle/>
        <a:p>
          <a:endParaRPr lang="en-US"/>
        </a:p>
      </dgm:t>
    </dgm:pt>
    <dgm:pt modelId="{866F20D4-DDE0-42C4-8C1A-AD6FBF38F6B9}" type="sibTrans" cxnId="{B84F75CF-DCF1-4D15-AE32-F73F009BFC69}">
      <dgm:prSet/>
      <dgm:spPr/>
      <dgm:t>
        <a:bodyPr/>
        <a:lstStyle/>
        <a:p>
          <a:endParaRPr lang="en-US"/>
        </a:p>
      </dgm:t>
    </dgm:pt>
    <dgm:pt modelId="{BDFE28CF-3F99-784E-BDA8-0BF7F4EC15A0}" type="pres">
      <dgm:prSet presAssocID="{78399B8D-9A64-442F-9C02-105D6DF2DD43}" presName="diagram" presStyleCnt="0">
        <dgm:presLayoutVars>
          <dgm:dir/>
          <dgm:resizeHandles val="exact"/>
        </dgm:presLayoutVars>
      </dgm:prSet>
      <dgm:spPr/>
    </dgm:pt>
    <dgm:pt modelId="{7B53A68A-FC08-2641-B97D-9257A10DF571}" type="pres">
      <dgm:prSet presAssocID="{BF24E85B-FDA7-4ABF-9D71-8895E881076B}" presName="node" presStyleLbl="node1" presStyleIdx="0" presStyleCnt="2" custScaleX="426847">
        <dgm:presLayoutVars>
          <dgm:bulletEnabled val="1"/>
        </dgm:presLayoutVars>
      </dgm:prSet>
      <dgm:spPr/>
    </dgm:pt>
    <dgm:pt modelId="{57D8B1FB-F981-6A4B-8C3D-ACCB13E5A156}" type="pres">
      <dgm:prSet presAssocID="{28522720-2CE0-43F8-B6BD-36D24FD0F7E7}" presName="sibTrans" presStyleCnt="0"/>
      <dgm:spPr/>
    </dgm:pt>
    <dgm:pt modelId="{18CE655C-C533-D042-8A4A-D9ED917742A6}" type="pres">
      <dgm:prSet presAssocID="{37946AF0-D877-447A-AAF6-6C7CFA4CD534}" presName="node" presStyleLbl="node1" presStyleIdx="1" presStyleCnt="2" custScaleX="426847" custLinFactNeighborX="132" custLinFactNeighborY="3164">
        <dgm:presLayoutVars>
          <dgm:bulletEnabled val="1"/>
        </dgm:presLayoutVars>
      </dgm:prSet>
      <dgm:spPr/>
    </dgm:pt>
  </dgm:ptLst>
  <dgm:cxnLst>
    <dgm:cxn modelId="{5BDFA12E-B5FF-3040-AE75-B4E023C313CE}" type="presOf" srcId="{37946AF0-D877-447A-AAF6-6C7CFA4CD534}" destId="{18CE655C-C533-D042-8A4A-D9ED917742A6}" srcOrd="0" destOrd="0" presId="urn:microsoft.com/office/officeart/2005/8/layout/default"/>
    <dgm:cxn modelId="{698B1A77-CE37-8D46-8A1E-A561656BA75F}" type="presOf" srcId="{78399B8D-9A64-442F-9C02-105D6DF2DD43}" destId="{BDFE28CF-3F99-784E-BDA8-0BF7F4EC15A0}" srcOrd="0" destOrd="0" presId="urn:microsoft.com/office/officeart/2005/8/layout/default"/>
    <dgm:cxn modelId="{BF2256AC-5E9A-4A73-8DEF-1C3CDC48C0FF}" srcId="{78399B8D-9A64-442F-9C02-105D6DF2DD43}" destId="{BF24E85B-FDA7-4ABF-9D71-8895E881076B}" srcOrd="0" destOrd="0" parTransId="{12D62CAB-F560-4CF5-8E7F-2EB0C56F66B3}" sibTransId="{28522720-2CE0-43F8-B6BD-36D24FD0F7E7}"/>
    <dgm:cxn modelId="{B84F75CF-DCF1-4D15-AE32-F73F009BFC69}" srcId="{78399B8D-9A64-442F-9C02-105D6DF2DD43}" destId="{37946AF0-D877-447A-AAF6-6C7CFA4CD534}" srcOrd="1" destOrd="0" parTransId="{62B9A342-EB0F-4E17-BEBE-D2211A89B50C}" sibTransId="{866F20D4-DDE0-42C4-8C1A-AD6FBF38F6B9}"/>
    <dgm:cxn modelId="{30A768E3-FAE0-7048-82C0-70B72A50E914}" type="presOf" srcId="{BF24E85B-FDA7-4ABF-9D71-8895E881076B}" destId="{7B53A68A-FC08-2641-B97D-9257A10DF571}" srcOrd="0" destOrd="0" presId="urn:microsoft.com/office/officeart/2005/8/layout/default"/>
    <dgm:cxn modelId="{C0C89D9B-4865-8546-9EFB-B04E4BF3B360}" type="presParOf" srcId="{BDFE28CF-3F99-784E-BDA8-0BF7F4EC15A0}" destId="{7B53A68A-FC08-2641-B97D-9257A10DF571}" srcOrd="0" destOrd="0" presId="urn:microsoft.com/office/officeart/2005/8/layout/default"/>
    <dgm:cxn modelId="{2B272E2F-ACF8-5243-AAA1-E615505F013B}" type="presParOf" srcId="{BDFE28CF-3F99-784E-BDA8-0BF7F4EC15A0}" destId="{57D8B1FB-F981-6A4B-8C3D-ACCB13E5A156}" srcOrd="1" destOrd="0" presId="urn:microsoft.com/office/officeart/2005/8/layout/default"/>
    <dgm:cxn modelId="{17D54DA3-DA21-1A47-99FB-0DBBB395B354}" type="presParOf" srcId="{BDFE28CF-3F99-784E-BDA8-0BF7F4EC15A0}" destId="{18CE655C-C533-D042-8A4A-D9ED917742A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D6316-12A9-4A4B-A6E8-07D6FFC0BDA0}">
      <dsp:nvSpPr>
        <dsp:cNvPr id="0" name=""/>
        <dsp:cNvSpPr/>
      </dsp:nvSpPr>
      <dsp:spPr>
        <a:xfrm>
          <a:off x="0" y="0"/>
          <a:ext cx="8507730" cy="702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noProof="0" dirty="0"/>
            <a:t>Palabra</a:t>
          </a:r>
        </a:p>
      </dsp:txBody>
      <dsp:txXfrm>
        <a:off x="20569" y="20569"/>
        <a:ext cx="7667731" cy="661156"/>
      </dsp:txXfrm>
    </dsp:sp>
    <dsp:sp modelId="{F5F5A8C1-7C2F-8A43-BC42-6E4EB1AB470F}">
      <dsp:nvSpPr>
        <dsp:cNvPr id="0" name=""/>
        <dsp:cNvSpPr/>
      </dsp:nvSpPr>
      <dsp:spPr>
        <a:xfrm>
          <a:off x="635317" y="799835"/>
          <a:ext cx="8507730" cy="702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noProof="0" dirty="0"/>
            <a:t>Comunidad</a:t>
          </a:r>
        </a:p>
      </dsp:txBody>
      <dsp:txXfrm>
        <a:off x="655886" y="820404"/>
        <a:ext cx="7374782" cy="661156"/>
      </dsp:txXfrm>
    </dsp:sp>
    <dsp:sp modelId="{9A430E55-8766-A14F-AC9B-1B5CF149F174}">
      <dsp:nvSpPr>
        <dsp:cNvPr id="0" name=""/>
        <dsp:cNvSpPr/>
      </dsp:nvSpPr>
      <dsp:spPr>
        <a:xfrm>
          <a:off x="1270635" y="1599671"/>
          <a:ext cx="8507730" cy="702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noProof="0" dirty="0"/>
            <a:t>Espíritu</a:t>
          </a:r>
        </a:p>
      </dsp:txBody>
      <dsp:txXfrm>
        <a:off x="1291204" y="1620240"/>
        <a:ext cx="7374782" cy="661156"/>
      </dsp:txXfrm>
    </dsp:sp>
    <dsp:sp modelId="{E6C83027-0D54-C248-AEDF-18EFEA61C89C}">
      <dsp:nvSpPr>
        <dsp:cNvPr id="0" name=""/>
        <dsp:cNvSpPr/>
      </dsp:nvSpPr>
      <dsp:spPr>
        <a:xfrm>
          <a:off x="1905952" y="2399507"/>
          <a:ext cx="8507730" cy="702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kern="1200" noProof="0" dirty="0"/>
            <a:t>Razón </a:t>
          </a:r>
        </a:p>
      </dsp:txBody>
      <dsp:txXfrm>
        <a:off x="1926521" y="2420076"/>
        <a:ext cx="7374782" cy="661156"/>
      </dsp:txXfrm>
    </dsp:sp>
    <dsp:sp modelId="{18EBF310-22FA-1B4D-9BAC-152FA5E31C7C}">
      <dsp:nvSpPr>
        <dsp:cNvPr id="0" name=""/>
        <dsp:cNvSpPr/>
      </dsp:nvSpPr>
      <dsp:spPr>
        <a:xfrm>
          <a:off x="2541270" y="3199343"/>
          <a:ext cx="8507730" cy="7022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noProof="0" dirty="0"/>
            <a:t>Experiencia</a:t>
          </a:r>
        </a:p>
      </dsp:txBody>
      <dsp:txXfrm>
        <a:off x="2561839" y="3219912"/>
        <a:ext cx="7374782" cy="661156"/>
      </dsp:txXfrm>
    </dsp:sp>
    <dsp:sp modelId="{37C5E82A-EF4D-E242-81F9-0598FE644C39}">
      <dsp:nvSpPr>
        <dsp:cNvPr id="0" name=""/>
        <dsp:cNvSpPr/>
      </dsp:nvSpPr>
      <dsp:spPr>
        <a:xfrm>
          <a:off x="8051238" y="513065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153948" y="513065"/>
        <a:ext cx="251071" cy="343509"/>
      </dsp:txXfrm>
    </dsp:sp>
    <dsp:sp modelId="{1E5394BA-6020-0F4F-B69E-3873ED55EDFA}">
      <dsp:nvSpPr>
        <dsp:cNvPr id="0" name=""/>
        <dsp:cNvSpPr/>
      </dsp:nvSpPr>
      <dsp:spPr>
        <a:xfrm>
          <a:off x="8686555" y="1312901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789265" y="1312901"/>
        <a:ext cx="251071" cy="343509"/>
      </dsp:txXfrm>
    </dsp:sp>
    <dsp:sp modelId="{AB446DB1-A49E-0849-ACFC-E55090632AAA}">
      <dsp:nvSpPr>
        <dsp:cNvPr id="0" name=""/>
        <dsp:cNvSpPr/>
      </dsp:nvSpPr>
      <dsp:spPr>
        <a:xfrm>
          <a:off x="9321873" y="2101032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424583" y="2101032"/>
        <a:ext cx="251071" cy="343509"/>
      </dsp:txXfrm>
    </dsp:sp>
    <dsp:sp modelId="{6B3B45DD-4290-F745-BD53-28DC78DC65BD}">
      <dsp:nvSpPr>
        <dsp:cNvPr id="0" name=""/>
        <dsp:cNvSpPr/>
      </dsp:nvSpPr>
      <dsp:spPr>
        <a:xfrm>
          <a:off x="9957190" y="2908671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0059900" y="2908671"/>
        <a:ext cx="251071" cy="3435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EF15D-900D-4242-8096-EB0D5CB70FEF}">
      <dsp:nvSpPr>
        <dsp:cNvPr id="0" name=""/>
        <dsp:cNvSpPr/>
      </dsp:nvSpPr>
      <dsp:spPr>
        <a:xfrm>
          <a:off x="0" y="119373"/>
          <a:ext cx="12090400" cy="25693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kern="1200" noProof="0" dirty="0"/>
            <a:t>El Espíritu está conectado muy íntimamente con la </a:t>
          </a:r>
          <a:r>
            <a:rPr lang="es-ES_tradnl" sz="3600" b="1" kern="1200" noProof="0" dirty="0">
              <a:solidFill>
                <a:srgbClr val="FFC000"/>
              </a:solidFill>
            </a:rPr>
            <a:t>comunidad</a:t>
          </a:r>
          <a:r>
            <a:rPr lang="es-ES_tradnl" sz="3600" b="1" kern="1200" noProof="0" dirty="0"/>
            <a:t> adoradora porque los pentecostales esperamos encontrarnos (</a:t>
          </a:r>
          <a:r>
            <a:rPr lang="es-ES_tradnl" sz="3600" b="1" kern="1200" noProof="0" dirty="0">
              <a:solidFill>
                <a:srgbClr val="FFC000"/>
              </a:solidFill>
            </a:rPr>
            <a:t>experiencia</a:t>
          </a:r>
          <a:r>
            <a:rPr lang="es-ES_tradnl" sz="3600" b="1" kern="1200" noProof="0" dirty="0"/>
            <a:t>) con el </a:t>
          </a:r>
          <a:r>
            <a:rPr lang="es-ES_tradnl" sz="3600" b="1" kern="1200" noProof="0" dirty="0">
              <a:solidFill>
                <a:srgbClr val="FFC000"/>
              </a:solidFill>
            </a:rPr>
            <a:t>Espíritu de Dios </a:t>
          </a:r>
          <a:r>
            <a:rPr lang="es-ES_tradnl" sz="3600" b="1" kern="1200" noProof="0" dirty="0"/>
            <a:t>cuando nos reunimos para adorar. </a:t>
          </a:r>
        </a:p>
      </dsp:txBody>
      <dsp:txXfrm>
        <a:off x="125424" y="244797"/>
        <a:ext cx="11839552" cy="2318471"/>
      </dsp:txXfrm>
    </dsp:sp>
    <dsp:sp modelId="{B1579067-B7E3-B44D-A6C3-A3C6B1EB8B84}">
      <dsp:nvSpPr>
        <dsp:cNvPr id="0" name=""/>
        <dsp:cNvSpPr/>
      </dsp:nvSpPr>
      <dsp:spPr>
        <a:xfrm>
          <a:off x="0" y="2792373"/>
          <a:ext cx="12090400" cy="25693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kern="1200" noProof="0" dirty="0"/>
            <a:t>Los pentecostales tenemos una apertura radical a la invasión e intervención del </a:t>
          </a:r>
          <a:r>
            <a:rPr lang="es-ES_tradnl" sz="3600" b="1" kern="1200" noProof="0" dirty="0">
              <a:solidFill>
                <a:srgbClr val="FFC000"/>
              </a:solidFill>
            </a:rPr>
            <a:t>Espíritu de Dios </a:t>
          </a:r>
          <a:r>
            <a:rPr lang="es-ES_tradnl" sz="3600" b="1" kern="1200" noProof="0" dirty="0"/>
            <a:t>en la vida cotidiana (</a:t>
          </a:r>
          <a:r>
            <a:rPr lang="es-ES_tradnl" sz="3600" b="1" kern="1200" noProof="0" dirty="0">
              <a:solidFill>
                <a:srgbClr val="FFC000"/>
              </a:solidFill>
            </a:rPr>
            <a:t>experiencia</a:t>
          </a:r>
          <a:r>
            <a:rPr lang="es-ES_tradnl" sz="3600" b="1" kern="1200" noProof="0" dirty="0"/>
            <a:t>) (Terry Cross).</a:t>
          </a:r>
        </a:p>
      </dsp:txBody>
      <dsp:txXfrm>
        <a:off x="125424" y="2917797"/>
        <a:ext cx="11839552" cy="23184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3A68A-FC08-2641-B97D-9257A10DF571}">
      <dsp:nvSpPr>
        <dsp:cNvPr id="0" name=""/>
        <dsp:cNvSpPr/>
      </dsp:nvSpPr>
      <dsp:spPr>
        <a:xfrm>
          <a:off x="10054" y="630318"/>
          <a:ext cx="12082990" cy="2245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300" b="1" kern="1200" noProof="0" dirty="0"/>
            <a:t>Reflexión sobre el </a:t>
          </a:r>
          <a:r>
            <a:rPr lang="es-ES_tradnl" sz="3300" b="1" kern="1200" noProof="0" dirty="0" err="1"/>
            <a:t>degundo</a:t>
          </a:r>
          <a:r>
            <a:rPr lang="es-ES_tradnl" sz="3300" b="1" kern="1200" noProof="0" dirty="0"/>
            <a:t> y tercer lado del pentágono  hermenéutico de la teología pentecostal </a:t>
          </a:r>
        </a:p>
      </dsp:txBody>
      <dsp:txXfrm>
        <a:off x="10054" y="630318"/>
        <a:ext cx="12082990" cy="2245405"/>
      </dsp:txXfrm>
    </dsp:sp>
    <dsp:sp modelId="{B91EAAFD-0BE4-8B43-8908-001A05C7B548}">
      <dsp:nvSpPr>
        <dsp:cNvPr id="0" name=""/>
        <dsp:cNvSpPr/>
      </dsp:nvSpPr>
      <dsp:spPr>
        <a:xfrm>
          <a:off x="6304" y="3118443"/>
          <a:ext cx="12090491" cy="1698452"/>
        </a:xfrm>
        <a:prstGeom prst="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300" b="1" kern="1200" noProof="0" dirty="0"/>
            <a:t>Próxima semana: La razón y la experiencia en el pentágono hermenéutico pentecostal 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3300" b="1" kern="1200" noProof="0" dirty="0"/>
        </a:p>
      </dsp:txBody>
      <dsp:txXfrm>
        <a:off x="6304" y="3118443"/>
        <a:ext cx="12090491" cy="1698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4D302-7862-994E-8153-3D4833819406}">
      <dsp:nvSpPr>
        <dsp:cNvPr id="0" name=""/>
        <dsp:cNvSpPr/>
      </dsp:nvSpPr>
      <dsp:spPr>
        <a:xfrm>
          <a:off x="0" y="63053"/>
          <a:ext cx="6696071" cy="65269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500" b="1" kern="1200" noProof="0" dirty="0"/>
            <a:t>Segundo: Examinemos la comunidad</a:t>
          </a:r>
        </a:p>
      </dsp:txBody>
      <dsp:txXfrm>
        <a:off x="0" y="63053"/>
        <a:ext cx="6696071" cy="6526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D9E60-006C-3841-8490-944142B74251}">
      <dsp:nvSpPr>
        <dsp:cNvPr id="0" name=""/>
        <dsp:cNvSpPr/>
      </dsp:nvSpPr>
      <dsp:spPr>
        <a:xfrm>
          <a:off x="0" y="69486"/>
          <a:ext cx="7106023" cy="67173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kern="1200" noProof="0" dirty="0"/>
            <a:t>La comunidad pentecostal juega un papel importante en la comprensión  e interpretación de las Escrituras. La comunidad de  fe lee y oye las Escrituras en una forma particular, a la luz de su propia identidad. </a:t>
          </a:r>
        </a:p>
      </dsp:txBody>
      <dsp:txXfrm>
        <a:off x="327912" y="397398"/>
        <a:ext cx="6450199" cy="6061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8782-45D3-CC4A-BD0A-20CF26D4FCCA}">
      <dsp:nvSpPr>
        <dsp:cNvPr id="0" name=""/>
        <dsp:cNvSpPr/>
      </dsp:nvSpPr>
      <dsp:spPr>
        <a:xfrm>
          <a:off x="1461" y="203199"/>
          <a:ext cx="5701512" cy="4584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100" b="1" kern="1200" noProof="0" dirty="0"/>
            <a:t>Leer y escuchar las Escrituras dentro de la comunidad,  en lugar de aislamiento, forma la experiencia del creyente con el texto. </a:t>
          </a:r>
        </a:p>
      </dsp:txBody>
      <dsp:txXfrm>
        <a:off x="1461" y="203199"/>
        <a:ext cx="5701512" cy="4584700"/>
      </dsp:txXfrm>
    </dsp:sp>
    <dsp:sp modelId="{554954B3-2984-124B-93E6-69091A300EF0}">
      <dsp:nvSpPr>
        <dsp:cNvPr id="0" name=""/>
        <dsp:cNvSpPr/>
      </dsp:nvSpPr>
      <dsp:spPr>
        <a:xfrm>
          <a:off x="6273125" y="228600"/>
          <a:ext cx="5701512" cy="4533899"/>
        </a:xfrm>
        <a:prstGeom prst="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400" b="1" kern="1200" noProof="0" dirty="0"/>
            <a:t>La comunidad como grupo se apropia del significado de las Escrituras para el contexto presente. </a:t>
          </a:r>
        </a:p>
      </dsp:txBody>
      <dsp:txXfrm>
        <a:off x="6273125" y="228600"/>
        <a:ext cx="5701512" cy="4533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2A15A-F41A-A046-A1D4-6A72B2DECCC4}">
      <dsp:nvSpPr>
        <dsp:cNvPr id="0" name=""/>
        <dsp:cNvSpPr/>
      </dsp:nvSpPr>
      <dsp:spPr>
        <a:xfrm>
          <a:off x="75094" y="96341"/>
          <a:ext cx="9514508" cy="35866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400" b="1" kern="1200" noProof="0" dirty="0"/>
            <a:t>Leer las Escrituras dentro de la comunidad como grupo de creyentes ayuda a evitar  interpretaciones dogmáticas, divisivas y fraudulentas.  </a:t>
          </a:r>
        </a:p>
      </dsp:txBody>
      <dsp:txXfrm>
        <a:off x="250182" y="271429"/>
        <a:ext cx="9164332" cy="3236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E2041-33F9-7B4C-B4FE-7D3B65EAF600}">
      <dsp:nvSpPr>
        <dsp:cNvPr id="0" name=""/>
        <dsp:cNvSpPr/>
      </dsp:nvSpPr>
      <dsp:spPr>
        <a:xfrm>
          <a:off x="0" y="94860"/>
          <a:ext cx="6663664" cy="6439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b="1" kern="1200" noProof="0" dirty="0"/>
            <a:t>El proceso de interpretación de las Escrituras toma lugar en la comunidad bajo la dirección del Espíritu, quien es el último árbitro en el entendimiento y significado del texto. </a:t>
          </a:r>
        </a:p>
      </dsp:txBody>
      <dsp:txXfrm>
        <a:off x="314359" y="409219"/>
        <a:ext cx="6034946" cy="5810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CF519-1F01-064F-B446-5B5741B1FEB8}">
      <dsp:nvSpPr>
        <dsp:cNvPr id="0" name=""/>
        <dsp:cNvSpPr/>
      </dsp:nvSpPr>
      <dsp:spPr>
        <a:xfrm>
          <a:off x="0" y="82084"/>
          <a:ext cx="10221570" cy="3636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200" b="1" kern="1200" noProof="0" dirty="0"/>
            <a:t>La </a:t>
          </a:r>
          <a:r>
            <a:rPr lang="es-ES_tradnl" sz="4200" b="1" kern="1200" noProof="0" dirty="0">
              <a:solidFill>
                <a:srgbClr val="FFC000"/>
              </a:solidFill>
            </a:rPr>
            <a:t>comunidad</a:t>
          </a:r>
          <a:r>
            <a:rPr lang="es-ES_tradnl" sz="4200" b="1" kern="1200" noProof="0" dirty="0"/>
            <a:t> pentecostal  es el </a:t>
          </a:r>
          <a:r>
            <a:rPr lang="es-ES_tradnl" sz="4200" b="1" kern="1200" noProof="0" dirty="0">
              <a:solidFill>
                <a:srgbClr val="FFC000"/>
              </a:solidFill>
            </a:rPr>
            <a:t>contexto creado (experiencia </a:t>
          </a:r>
          <a:r>
            <a:rPr lang="es-ES_tradnl" sz="4200" b="1" kern="1200" noProof="0" dirty="0"/>
            <a:t>por el </a:t>
          </a:r>
          <a:r>
            <a:rPr lang="es-ES_tradnl" sz="4200" b="1" kern="1200" noProof="0" dirty="0">
              <a:solidFill>
                <a:srgbClr val="FFC000"/>
              </a:solidFill>
            </a:rPr>
            <a:t>Espíritu</a:t>
          </a:r>
          <a:r>
            <a:rPr lang="es-ES_tradnl" sz="4200" b="1" kern="1200" noProof="0" dirty="0"/>
            <a:t> y el lugar donde </a:t>
          </a:r>
          <a:r>
            <a:rPr lang="es-ES_tradnl" sz="4200" b="1" kern="1200" noProof="0" dirty="0">
              <a:solidFill>
                <a:srgbClr val="FFC000"/>
              </a:solidFill>
            </a:rPr>
            <a:t>las Escrituras </a:t>
          </a:r>
          <a:r>
            <a:rPr lang="es-ES_tradnl" sz="4200" b="1" kern="1200" noProof="0" dirty="0"/>
            <a:t>se </a:t>
          </a:r>
          <a:r>
            <a:rPr lang="es-ES_tradnl" sz="4200" b="1" kern="1200" noProof="0" dirty="0">
              <a:solidFill>
                <a:srgbClr val="FFC000"/>
              </a:solidFill>
            </a:rPr>
            <a:t>interpretan (razón) </a:t>
          </a:r>
          <a:r>
            <a:rPr lang="es-ES_tradnl" sz="4200" b="1" kern="1200" noProof="0" dirty="0"/>
            <a:t>bajo la dirección del mismo Espíritu.  </a:t>
          </a:r>
        </a:p>
      </dsp:txBody>
      <dsp:txXfrm>
        <a:off x="177512" y="259596"/>
        <a:ext cx="9866546" cy="3281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4D302-7862-994E-8153-3D4833819406}">
      <dsp:nvSpPr>
        <dsp:cNvPr id="0" name=""/>
        <dsp:cNvSpPr/>
      </dsp:nvSpPr>
      <dsp:spPr>
        <a:xfrm>
          <a:off x="0" y="63053"/>
          <a:ext cx="6696071" cy="65269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500" b="1" kern="1200" noProof="0" dirty="0"/>
            <a:t>Tercero: Examinemos la Espíritu Santo</a:t>
          </a:r>
        </a:p>
      </dsp:txBody>
      <dsp:txXfrm>
        <a:off x="0" y="63053"/>
        <a:ext cx="6696071" cy="65269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3A68A-FC08-2641-B97D-9257A10DF571}">
      <dsp:nvSpPr>
        <dsp:cNvPr id="0" name=""/>
        <dsp:cNvSpPr/>
      </dsp:nvSpPr>
      <dsp:spPr>
        <a:xfrm>
          <a:off x="3748" y="861518"/>
          <a:ext cx="12095602" cy="1700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300" b="1" kern="1200" noProof="0" dirty="0"/>
            <a:t>El </a:t>
          </a:r>
          <a:r>
            <a:rPr lang="es-ES_tradnl" sz="3300" b="1" kern="1200" noProof="0" dirty="0">
              <a:solidFill>
                <a:schemeClr val="bg1"/>
              </a:solidFill>
            </a:rPr>
            <a:t>Espíritu</a:t>
          </a:r>
          <a:r>
            <a:rPr lang="es-ES_tradnl" sz="3300" b="1" kern="1200" noProof="0" dirty="0"/>
            <a:t> es el </a:t>
          </a:r>
          <a:r>
            <a:rPr lang="es-ES_tradnl" sz="3300" b="1" kern="1200" noProof="0" dirty="0">
              <a:solidFill>
                <a:schemeClr val="bg1"/>
              </a:solidFill>
            </a:rPr>
            <a:t>intérprete (razón)</a:t>
          </a:r>
          <a:r>
            <a:rPr lang="es-ES_tradnl" sz="3300" b="1" kern="1200" noProof="0" dirty="0"/>
            <a:t> de las </a:t>
          </a:r>
          <a:r>
            <a:rPr lang="es-ES_tradnl" sz="3300" b="1" kern="1200" noProof="0" dirty="0">
              <a:solidFill>
                <a:schemeClr val="bg1"/>
              </a:solidFill>
            </a:rPr>
            <a:t>Escrituras</a:t>
          </a:r>
          <a:r>
            <a:rPr lang="es-ES_tradnl" sz="3300" b="1" kern="1200" noProof="0" dirty="0"/>
            <a:t>. Las Escrituras son un don del Espíritu y están a su </a:t>
          </a:r>
          <a:r>
            <a:rPr lang="es-ES_tradnl" sz="3300" b="1" kern="1200" noProof="0" dirty="0">
              <a:solidFill>
                <a:schemeClr val="bg1"/>
              </a:solidFill>
            </a:rPr>
            <a:t>disposición</a:t>
          </a:r>
          <a:r>
            <a:rPr lang="es-ES_tradnl" sz="3300" b="1" kern="1200" noProof="0" dirty="0"/>
            <a:t> en la </a:t>
          </a:r>
          <a:r>
            <a:rPr lang="es-ES_tradnl" sz="3300" b="1" kern="1200" noProof="0" dirty="0">
              <a:solidFill>
                <a:schemeClr val="bg1"/>
              </a:solidFill>
            </a:rPr>
            <a:t>comunidad</a:t>
          </a:r>
          <a:r>
            <a:rPr lang="es-ES_tradnl" sz="3300" b="1" kern="1200" noProof="0" dirty="0"/>
            <a:t> para nuevos y sutiles usos (</a:t>
          </a:r>
          <a:r>
            <a:rPr lang="es-ES_tradnl" sz="3300" b="1" kern="1200" noProof="0" dirty="0">
              <a:solidFill>
                <a:schemeClr val="bg1"/>
              </a:solidFill>
            </a:rPr>
            <a:t>experiencia</a:t>
          </a:r>
          <a:r>
            <a:rPr lang="es-ES_tradnl" sz="3300" b="1" kern="1200" noProof="0" dirty="0"/>
            <a:t>). </a:t>
          </a:r>
        </a:p>
      </dsp:txBody>
      <dsp:txXfrm>
        <a:off x="3748" y="861518"/>
        <a:ext cx="12095602" cy="1700225"/>
      </dsp:txXfrm>
    </dsp:sp>
    <dsp:sp modelId="{18CE655C-C533-D042-8A4A-D9ED917742A6}">
      <dsp:nvSpPr>
        <dsp:cNvPr id="0" name=""/>
        <dsp:cNvSpPr/>
      </dsp:nvSpPr>
      <dsp:spPr>
        <a:xfrm>
          <a:off x="7489" y="2898910"/>
          <a:ext cx="12095602" cy="1700225"/>
        </a:xfrm>
        <a:prstGeom prst="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300" b="1" kern="1200" noProof="0" dirty="0"/>
            <a:t>La </a:t>
          </a:r>
          <a:r>
            <a:rPr lang="es-ES_tradnl" sz="3300" b="1" kern="1200" noProof="0" dirty="0" err="1">
              <a:solidFill>
                <a:schemeClr val="bg1"/>
              </a:solidFill>
            </a:rPr>
            <a:t>neumatología</a:t>
          </a:r>
          <a:r>
            <a:rPr lang="es-ES_tradnl" sz="3300" b="1" kern="1200" noProof="0" dirty="0"/>
            <a:t> provee el </a:t>
          </a:r>
          <a:r>
            <a:rPr lang="es-ES_tradnl" sz="3300" b="1" kern="1200" noProof="0" dirty="0">
              <a:solidFill>
                <a:schemeClr val="bg1"/>
              </a:solidFill>
            </a:rPr>
            <a:t>enlace </a:t>
          </a:r>
          <a:r>
            <a:rPr lang="es-ES_tradnl" sz="3300" b="1" kern="1200" noProof="0" dirty="0"/>
            <a:t>necesario entre el </a:t>
          </a:r>
          <a:r>
            <a:rPr lang="es-ES_tradnl" sz="3300" b="1" kern="1200" noProof="0" dirty="0">
              <a:solidFill>
                <a:schemeClr val="bg1"/>
              </a:solidFill>
            </a:rPr>
            <a:t>texto</a:t>
          </a:r>
          <a:r>
            <a:rPr lang="es-ES_tradnl" sz="3300" b="1" kern="1200" noProof="0" dirty="0"/>
            <a:t> y la </a:t>
          </a:r>
          <a:r>
            <a:rPr lang="es-ES_tradnl" sz="3300" b="1" kern="1200" noProof="0" dirty="0">
              <a:solidFill>
                <a:schemeClr val="bg1"/>
              </a:solidFill>
            </a:rPr>
            <a:t>comunidad</a:t>
          </a:r>
          <a:r>
            <a:rPr lang="es-ES_tradnl" sz="3300" b="1" kern="1200" noProof="0" dirty="0"/>
            <a:t>, ya que el </a:t>
          </a:r>
          <a:r>
            <a:rPr lang="es-ES_tradnl" sz="3300" b="1" kern="1200" noProof="0" dirty="0">
              <a:solidFill>
                <a:schemeClr val="bg1"/>
              </a:solidFill>
            </a:rPr>
            <a:t>Espíritu</a:t>
          </a:r>
          <a:r>
            <a:rPr lang="es-ES_tradnl" sz="3300" b="1" kern="1200" noProof="0" dirty="0"/>
            <a:t> ha inspirado  el </a:t>
          </a:r>
          <a:r>
            <a:rPr lang="es-ES_tradnl" sz="3300" b="1" kern="1200" noProof="0" dirty="0">
              <a:solidFill>
                <a:schemeClr val="bg1"/>
              </a:solidFill>
            </a:rPr>
            <a:t>texto original  </a:t>
          </a:r>
          <a:r>
            <a:rPr lang="es-ES_tradnl" sz="3300" b="1" kern="1200" noProof="0" dirty="0"/>
            <a:t>e inspira la </a:t>
          </a:r>
          <a:r>
            <a:rPr lang="es-ES_tradnl" sz="3300" b="1" kern="1200" noProof="0" dirty="0">
              <a:solidFill>
                <a:schemeClr val="bg1"/>
              </a:solidFill>
            </a:rPr>
            <a:t>lectura </a:t>
          </a:r>
          <a:r>
            <a:rPr lang="es-ES_tradnl" sz="3300" b="1" kern="1200" noProof="0" dirty="0"/>
            <a:t>del texto hoy.</a:t>
          </a:r>
        </a:p>
      </dsp:txBody>
      <dsp:txXfrm>
        <a:off x="7489" y="2898910"/>
        <a:ext cx="12095602" cy="17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829DC-BD09-2C45-A53D-E025707A31D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DC08-0AE5-F74A-909F-02CFDF1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2DC08-0AE5-F74A-909F-02CFDF176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2DC08-0AE5-F74A-909F-02CFDF1762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60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8/12/21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12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BD4CE35-A3DA-E744-8DC0-8500C20DA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810" y="4942041"/>
            <a:ext cx="10466046" cy="195435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s-ES_tradnl" sz="2400" b="1" dirty="0"/>
              <a:t>Wilfredo Estrada Adorno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s-ES_tradnl" sz="2400" b="1" dirty="0"/>
              <a:t>Presidente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s-ES_tradnl" sz="2400" b="1" dirty="0"/>
              <a:t>Universidad de Liderazgo y Ministerio</a:t>
            </a:r>
          </a:p>
        </p:txBody>
      </p:sp>
      <p:pic>
        <p:nvPicPr>
          <p:cNvPr id="1026" name="Picture 2" descr="UNILIMI">
            <a:extLst>
              <a:ext uri="{FF2B5EF4-FFF2-40B4-BE49-F238E27FC236}">
                <a16:creationId xmlns:a16="http://schemas.microsoft.com/office/drawing/2014/main" id="{E7BE13D0-CB74-8C4A-A102-517E0713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63" y="-29494"/>
            <a:ext cx="5082424" cy="31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 3">
            <a:extLst>
              <a:ext uri="{FF2B5EF4-FFF2-40B4-BE49-F238E27FC236}">
                <a16:creationId xmlns:a16="http://schemas.microsoft.com/office/drawing/2014/main" id="{3ECB7D76-B690-4032-B989-2370B51E21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284" r="-1" b="-1"/>
          <a:stretch/>
        </p:blipFill>
        <p:spPr>
          <a:xfrm>
            <a:off x="5949813" y="77544"/>
            <a:ext cx="4742510" cy="3028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02ADB-E6A1-D944-999F-F1ABB40347D9}"/>
              </a:ext>
            </a:extLst>
          </p:cNvPr>
          <p:cNvSpPr txBox="1"/>
          <p:nvPr/>
        </p:nvSpPr>
        <p:spPr>
          <a:xfrm>
            <a:off x="520813" y="3048000"/>
            <a:ext cx="1079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atin typeface="+mj-lt"/>
              </a:rPr>
              <a:t>La agenda </a:t>
            </a:r>
            <a:r>
              <a:rPr lang="es-ES_tradnl" sz="3600" b="1" dirty="0">
                <a:latin typeface="+mj-lt"/>
                <a:cs typeface="Modern Love Grunge" panose="020F0502020204030204" pitchFamily="34" charset="0"/>
              </a:rPr>
              <a:t>urgente</a:t>
            </a:r>
            <a:r>
              <a:rPr lang="es-ES_tradnl" sz="3600" b="1" dirty="0">
                <a:latin typeface="+mj-lt"/>
              </a:rPr>
              <a:t> de la educación teológica pentecostal en América Latina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3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ántos ejes de simetría tiene un pentágono?">
            <a:extLst>
              <a:ext uri="{FF2B5EF4-FFF2-40B4-BE49-F238E27FC236}">
                <a16:creationId xmlns:a16="http://schemas.microsoft.com/office/drawing/2014/main" id="{8F573DBC-6B9B-E544-B119-6856A85A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" y="336176"/>
            <a:ext cx="954741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4326B-53C6-7C47-89B8-4FB69A9A0678}"/>
              </a:ext>
            </a:extLst>
          </p:cNvPr>
          <p:cNvSpPr txBox="1"/>
          <p:nvPr/>
        </p:nvSpPr>
        <p:spPr>
          <a:xfrm>
            <a:off x="3587267" y="1415776"/>
            <a:ext cx="126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C000"/>
                </a:solidFill>
              </a:rPr>
              <a:t>Cristo Salva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27177-2F1C-294C-A903-57C4A7BD149F}"/>
              </a:ext>
            </a:extLst>
          </p:cNvPr>
          <p:cNvSpPr txBox="1"/>
          <p:nvPr/>
        </p:nvSpPr>
        <p:spPr>
          <a:xfrm>
            <a:off x="7603843" y="1791031"/>
            <a:ext cx="12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C000"/>
                </a:solidFill>
              </a:rPr>
              <a:t>Cristo santifica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43B19-6DE2-5B4A-B2D2-6D342FC26A78}"/>
              </a:ext>
            </a:extLst>
          </p:cNvPr>
          <p:cNvSpPr txBox="1"/>
          <p:nvPr/>
        </p:nvSpPr>
        <p:spPr>
          <a:xfrm>
            <a:off x="8070583" y="3793145"/>
            <a:ext cx="118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C000"/>
                </a:solidFill>
              </a:rPr>
              <a:t>Cristo </a:t>
            </a:r>
          </a:p>
          <a:p>
            <a:r>
              <a:rPr lang="es-ES_tradnl" b="1" dirty="0">
                <a:solidFill>
                  <a:srgbClr val="FFC000"/>
                </a:solidFill>
              </a:rPr>
              <a:t>sana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65788-E1BE-A34A-B31A-BBE1463688BD}"/>
              </a:ext>
            </a:extLst>
          </p:cNvPr>
          <p:cNvSpPr txBox="1"/>
          <p:nvPr/>
        </p:nvSpPr>
        <p:spPr>
          <a:xfrm>
            <a:off x="4553361" y="5493978"/>
            <a:ext cx="154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C000"/>
                </a:solidFill>
              </a:rPr>
              <a:t>Cristo viene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6181C-88A3-0D4F-A29D-99981DE7BE1D}"/>
              </a:ext>
            </a:extLst>
          </p:cNvPr>
          <p:cNvSpPr txBox="1"/>
          <p:nvPr/>
        </p:nvSpPr>
        <p:spPr>
          <a:xfrm>
            <a:off x="2103620" y="4097035"/>
            <a:ext cx="10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C000"/>
                </a:solidFill>
              </a:rPr>
              <a:t>Cristo bautiza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C573A-BBC5-4146-951B-ECBF58DD8387}"/>
              </a:ext>
            </a:extLst>
          </p:cNvPr>
          <p:cNvSpPr txBox="1"/>
          <p:nvPr/>
        </p:nvSpPr>
        <p:spPr>
          <a:xfrm>
            <a:off x="4210057" y="2783081"/>
            <a:ext cx="3815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FF00"/>
                </a:solidFill>
              </a:rPr>
              <a:t>Integración de los tres pentágonos en la teología pentecostal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19AFB-5AE6-E544-9BDF-A96DB7FF7E75}"/>
              </a:ext>
            </a:extLst>
          </p:cNvPr>
          <p:cNvSpPr txBox="1"/>
          <p:nvPr/>
        </p:nvSpPr>
        <p:spPr>
          <a:xfrm>
            <a:off x="3658178" y="2060708"/>
            <a:ext cx="126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Sola Escritura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58E8C-7963-2044-8091-6CC15ADD3C70}"/>
              </a:ext>
            </a:extLst>
          </p:cNvPr>
          <p:cNvSpPr txBox="1"/>
          <p:nvPr/>
        </p:nvSpPr>
        <p:spPr>
          <a:xfrm>
            <a:off x="6190720" y="2055418"/>
            <a:ext cx="10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Sola 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76EA6-379F-C448-A37E-08E58FE1DA20}"/>
              </a:ext>
            </a:extLst>
          </p:cNvPr>
          <p:cNvSpPr txBox="1"/>
          <p:nvPr/>
        </p:nvSpPr>
        <p:spPr>
          <a:xfrm>
            <a:off x="3100148" y="4074919"/>
            <a:ext cx="118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Sólo Cristo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AB480-1DBE-EE48-96B8-6535BDD70722}"/>
              </a:ext>
            </a:extLst>
          </p:cNvPr>
          <p:cNvSpPr txBox="1"/>
          <p:nvPr/>
        </p:nvSpPr>
        <p:spPr>
          <a:xfrm>
            <a:off x="7140389" y="3899649"/>
            <a:ext cx="10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Sola gracia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87F3B-955C-1148-BCA2-81EAF35ABDF2}"/>
              </a:ext>
            </a:extLst>
          </p:cNvPr>
          <p:cNvSpPr txBox="1"/>
          <p:nvPr/>
        </p:nvSpPr>
        <p:spPr>
          <a:xfrm>
            <a:off x="4580254" y="4795893"/>
            <a:ext cx="151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Solo a Dios la gloria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FC6803-48C4-324D-B686-993B938AE764}"/>
              </a:ext>
            </a:extLst>
          </p:cNvPr>
          <p:cNvSpPr txBox="1"/>
          <p:nvPr/>
        </p:nvSpPr>
        <p:spPr>
          <a:xfrm>
            <a:off x="1734671" y="1129553"/>
            <a:ext cx="185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Escrituras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8D9DB-72CC-1245-9E3E-4FB1E60D0D00}"/>
              </a:ext>
            </a:extLst>
          </p:cNvPr>
          <p:cNvSpPr txBox="1"/>
          <p:nvPr/>
        </p:nvSpPr>
        <p:spPr>
          <a:xfrm>
            <a:off x="7603843" y="968188"/>
            <a:ext cx="148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Espíritu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B20D40-7A32-154C-923A-96857E21FA99}"/>
              </a:ext>
            </a:extLst>
          </p:cNvPr>
          <p:cNvSpPr txBox="1"/>
          <p:nvPr/>
        </p:nvSpPr>
        <p:spPr>
          <a:xfrm>
            <a:off x="1304365" y="4975412"/>
            <a:ext cx="11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Razón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E0EC56-47E4-5148-8E2D-654162019A1B}"/>
              </a:ext>
            </a:extLst>
          </p:cNvPr>
          <p:cNvSpPr txBox="1"/>
          <p:nvPr/>
        </p:nvSpPr>
        <p:spPr>
          <a:xfrm>
            <a:off x="8807823" y="5344743"/>
            <a:ext cx="151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Comunidad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48AD3-043C-1742-B96C-238CD4B8C33C}"/>
              </a:ext>
            </a:extLst>
          </p:cNvPr>
          <p:cNvSpPr txBox="1"/>
          <p:nvPr/>
        </p:nvSpPr>
        <p:spPr>
          <a:xfrm>
            <a:off x="4450975" y="6199096"/>
            <a:ext cx="154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Experiencia</a:t>
            </a:r>
          </a:p>
        </p:txBody>
      </p:sp>
    </p:spTree>
    <p:extLst>
      <p:ext uri="{BB962C8B-B14F-4D97-AF65-F5344CB8AC3E}">
        <p14:creationId xmlns:p14="http://schemas.microsoft.com/office/powerpoint/2010/main" val="213129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4462-2DEC-084D-9BBA-B42989D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s-ES_tradnl">
                <a:solidFill>
                  <a:srgbClr val="FFFFFF"/>
                </a:solidFill>
              </a:rPr>
              <a:t>El método hermenéutico Pentecostal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490FC9-011C-4DC3-8F2F-5FD10D68B6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1335" y="73571"/>
          <a:ext cx="6696071" cy="665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BF9-1D9B-7949-A73D-82F104D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395699"/>
            <a:ext cx="4637839" cy="411183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Comunidad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481CC-2117-4F3D-98D3-ED218DA19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00" y="1"/>
          <a:ext cx="7106023" cy="685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99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BF9-1D9B-7949-A73D-82F104D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67" y="114832"/>
            <a:ext cx="9510233" cy="134566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Comunidad</a:t>
            </a:r>
            <a:endParaRPr lang="en-US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481CC-2117-4F3D-98D3-ED218DA19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942386"/>
              </p:ext>
            </p:extLst>
          </p:nvPr>
        </p:nvGraphicFramePr>
        <p:xfrm>
          <a:off x="127000" y="1866900"/>
          <a:ext cx="1197610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99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BF9-1D9B-7949-A73D-82F104D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099" y="956476"/>
            <a:ext cx="8600451" cy="112414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Comunidad</a:t>
            </a:r>
            <a:endParaRPr lang="en-US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481CC-2117-4F3D-98D3-ED218DA19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5800" y="2217111"/>
          <a:ext cx="9664698" cy="377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36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BF9-1D9B-7949-A73D-82F104D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395699"/>
            <a:ext cx="5016500" cy="411183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Comunidad</a:t>
            </a:r>
            <a:endParaRPr lang="en-US" sz="6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481CC-2117-4F3D-98D3-ED218DA19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1336" y="114300"/>
          <a:ext cx="6663664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54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BF9-1D9B-7949-A73D-82F104D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7" y="882265"/>
            <a:ext cx="6229088" cy="112414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Comunidad</a:t>
            </a:r>
            <a:endParaRPr lang="en-US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481CC-2117-4F3D-98D3-ED218DA19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74891"/>
              </p:ext>
            </p:extLst>
          </p:nvPr>
        </p:nvGraphicFramePr>
        <p:xfrm>
          <a:off x="1452282" y="2068034"/>
          <a:ext cx="10221570" cy="380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52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4462-2DEC-084D-9BBA-B42989D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s-ES_tradnl">
                <a:solidFill>
                  <a:srgbClr val="FFFFFF"/>
                </a:solidFill>
              </a:rPr>
              <a:t>El método hermenéutico Pentecostal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490FC9-011C-4DC3-8F2F-5FD10D68B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156056"/>
              </p:ext>
            </p:extLst>
          </p:nvPr>
        </p:nvGraphicFramePr>
        <p:xfrm>
          <a:off x="5401335" y="73571"/>
          <a:ext cx="6696071" cy="665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35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27B-6FB2-3A43-B52B-F18910B6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83972"/>
            <a:ext cx="9398001" cy="1199225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/>
              <a:t>El Espíritu Santo</a:t>
            </a:r>
            <a:endParaRPr lang="es-ES_tradnl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E87AC-1EFE-492C-8BA7-B71975C02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188650"/>
              </p:ext>
            </p:extLst>
          </p:nvPr>
        </p:nvGraphicFramePr>
        <p:xfrm>
          <a:off x="88900" y="1367169"/>
          <a:ext cx="12103100" cy="540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52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27B-6FB2-3A43-B52B-F18910B6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083" y="93736"/>
            <a:ext cx="9357833" cy="1189462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/>
              <a:t>El Espíritu Santo</a:t>
            </a:r>
            <a:endParaRPr lang="es-ES_tradnl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650136-5C0E-4FA1-B9F2-BC63DC9A2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799915"/>
              </p:ext>
            </p:extLst>
          </p:nvPr>
        </p:nvGraphicFramePr>
        <p:xfrm>
          <a:off x="101600" y="1376934"/>
          <a:ext cx="12090400" cy="548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6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BA6E-3620-824C-94BB-21094478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510363"/>
            <a:ext cx="9343065" cy="1356537"/>
          </a:xfrm>
        </p:spPr>
        <p:txBody>
          <a:bodyPr>
            <a:normAutofit/>
          </a:bodyPr>
          <a:lstStyle/>
          <a:p>
            <a:pPr algn="ctr"/>
            <a:r>
              <a:rPr lang="es-ES_tradnl" dirty="0" err="1"/>
              <a:t>PentÁGONO</a:t>
            </a:r>
            <a:r>
              <a:rPr lang="es-ES_tradnl" dirty="0"/>
              <a:t> hermenéutico Pentecostal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AF4358-1EF7-D941-8749-D411DA7EF3EA}"/>
              </a:ext>
            </a:extLst>
          </p:cNvPr>
          <p:cNvGraphicFramePr/>
          <p:nvPr/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24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27B-6FB2-3A43-B52B-F18910B6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44" y="132591"/>
            <a:ext cx="9514520" cy="1341761"/>
          </a:xfrm>
        </p:spPr>
        <p:txBody>
          <a:bodyPr>
            <a:normAutofit/>
          </a:bodyPr>
          <a:lstStyle/>
          <a:p>
            <a:r>
              <a:rPr lang="es-ES_tradnl" sz="6600" b="1" dirty="0"/>
              <a:t>El Espíritu Santo</a:t>
            </a:r>
            <a:endParaRPr lang="es-ES_tradnl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BF78-8D9D-D445-9ECA-623CF140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43" y="1831920"/>
            <a:ext cx="10315795" cy="4942977"/>
          </a:xfrm>
        </p:spPr>
        <p:txBody>
          <a:bodyPr>
            <a:normAutofit fontScale="32500" lnSpcReduction="20000"/>
          </a:bodyPr>
          <a:lstStyle/>
          <a:p>
            <a:pPr lvl="1" fontAlgn="base"/>
            <a:endParaRPr lang="en-US" dirty="0"/>
          </a:p>
          <a:p>
            <a:pPr lvl="1" fontAlgn="base">
              <a:spcBef>
                <a:spcPts val="0"/>
              </a:spcBef>
            </a:pPr>
            <a:r>
              <a:rPr lang="es-ES_tradnl" sz="12800" b="1" dirty="0">
                <a:solidFill>
                  <a:srgbClr val="FFC000"/>
                </a:solidFill>
              </a:rPr>
              <a:t>El Espíritu </a:t>
            </a:r>
            <a:r>
              <a:rPr lang="es-ES_tradnl" sz="12800" dirty="0"/>
              <a:t>opera de variadas formas en la </a:t>
            </a:r>
            <a:r>
              <a:rPr lang="es-ES_tradnl" sz="12800" b="1" dirty="0">
                <a:solidFill>
                  <a:srgbClr val="FFC000"/>
                </a:solidFill>
              </a:rPr>
              <a:t>comunidad</a:t>
            </a:r>
            <a:r>
              <a:rPr lang="es-ES_tradnl" sz="12800" dirty="0"/>
              <a:t>.</a:t>
            </a:r>
          </a:p>
          <a:p>
            <a:pPr lvl="2" fontAlgn="base">
              <a:spcBef>
                <a:spcPts val="0"/>
              </a:spcBef>
            </a:pPr>
            <a:r>
              <a:rPr lang="es-ES_tradnl" sz="12800" b="1" dirty="0">
                <a:solidFill>
                  <a:srgbClr val="FFC000"/>
                </a:solidFill>
              </a:rPr>
              <a:t>Habla (razón)</a:t>
            </a:r>
            <a:r>
              <a:rPr lang="es-ES_tradnl" sz="12800" b="0" dirty="0"/>
              <a:t>  por medio de la </a:t>
            </a:r>
            <a:r>
              <a:rPr lang="es-ES_tradnl" sz="12800" b="1" dirty="0">
                <a:solidFill>
                  <a:srgbClr val="FFC000"/>
                </a:solidFill>
              </a:rPr>
              <a:t>palabra profética </a:t>
            </a:r>
            <a:r>
              <a:rPr lang="es-ES_tradnl" sz="12800" b="0" dirty="0"/>
              <a:t>a la comunidad.</a:t>
            </a:r>
          </a:p>
          <a:p>
            <a:pPr lvl="2" fontAlgn="base">
              <a:spcBef>
                <a:spcPts val="0"/>
              </a:spcBef>
            </a:pPr>
            <a:r>
              <a:rPr lang="es-ES_tradnl" sz="12800" b="1" dirty="0">
                <a:solidFill>
                  <a:srgbClr val="FFC000"/>
                </a:solidFill>
              </a:rPr>
              <a:t>Presentación de testimonios (experiencia)</a:t>
            </a:r>
            <a:r>
              <a:rPr lang="es-ES_tradnl" sz="12800" b="0" dirty="0"/>
              <a:t>.</a:t>
            </a:r>
          </a:p>
          <a:p>
            <a:pPr lvl="2" fontAlgn="base">
              <a:spcBef>
                <a:spcPts val="0"/>
              </a:spcBef>
            </a:pPr>
            <a:r>
              <a:rPr lang="es-ES_tradnl" sz="12800" b="0" dirty="0"/>
              <a:t>Oraciones</a:t>
            </a:r>
          </a:p>
          <a:p>
            <a:pPr lvl="2" fontAlgn="base">
              <a:spcBef>
                <a:spcPts val="0"/>
              </a:spcBef>
            </a:pPr>
            <a:r>
              <a:rPr lang="es-ES_tradnl" sz="12800" b="0" dirty="0"/>
              <a:t>Tiempo de oración</a:t>
            </a:r>
            <a:r>
              <a:rPr lang="es-ES_tradnl" sz="7000" b="0" dirty="0"/>
              <a:t> 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1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27B-6FB2-3A43-B52B-F18910B6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73" y="43886"/>
            <a:ext cx="9515298" cy="1157762"/>
          </a:xfrm>
        </p:spPr>
        <p:txBody>
          <a:bodyPr>
            <a:normAutofit/>
          </a:bodyPr>
          <a:lstStyle/>
          <a:p>
            <a:r>
              <a:rPr lang="es-ES_tradnl" sz="6600" b="1" dirty="0"/>
              <a:t>El Espíritu Santo</a:t>
            </a:r>
            <a:endParaRPr lang="es-ES_tradnl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BF78-8D9D-D445-9ECA-623CF140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14" y="1365589"/>
            <a:ext cx="10699494" cy="5481964"/>
          </a:xfrm>
        </p:spPr>
        <p:txBody>
          <a:bodyPr>
            <a:normAutofit fontScale="25000" lnSpcReduction="20000"/>
          </a:bodyPr>
          <a:lstStyle/>
          <a:p>
            <a:pPr lvl="1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dirty="0"/>
              <a:t>La presencia del Espíritu evoca variadas formas de expresión en el adorador.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Adoración audible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Alabanzas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Adoración corporal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Aplausos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Llanto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Postración 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Correr en el santuario</a:t>
            </a:r>
          </a:p>
          <a:p>
            <a:pPr lvl="2" fontAlgn="base">
              <a:lnSpc>
                <a:spcPct val="134000"/>
              </a:lnSpc>
              <a:spcBef>
                <a:spcPts val="0"/>
              </a:spcBef>
            </a:pPr>
            <a:r>
              <a:rPr lang="es-ES_tradnl" sz="11200" b="0" dirty="0"/>
              <a:t>Baile</a:t>
            </a:r>
          </a:p>
          <a:p>
            <a:pPr lvl="1" fontAlgn="base">
              <a:lnSpc>
                <a:spcPct val="134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4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029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27B-6FB2-3A43-B52B-F18910B6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08" y="89659"/>
            <a:ext cx="9524315" cy="1343968"/>
          </a:xfrm>
        </p:spPr>
        <p:txBody>
          <a:bodyPr>
            <a:normAutofit/>
          </a:bodyPr>
          <a:lstStyle/>
          <a:p>
            <a:r>
              <a:rPr lang="es-ES_tradnl" sz="6600" b="1" dirty="0"/>
              <a:t>El Espíritu Santo</a:t>
            </a:r>
            <a:endParaRPr lang="es-ES_tradnl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BF78-8D9D-D445-9ECA-623CF140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38" y="1677286"/>
            <a:ext cx="10072200" cy="5180714"/>
          </a:xfrm>
        </p:spPr>
        <p:txBody>
          <a:bodyPr>
            <a:normAutofit fontScale="92500" lnSpcReduction="20000"/>
          </a:bodyPr>
          <a:lstStyle/>
          <a:p>
            <a:pPr lvl="1" fontAlgn="base">
              <a:lnSpc>
                <a:spcPct val="140000"/>
              </a:lnSpc>
            </a:pPr>
            <a:r>
              <a:rPr lang="es-ES_tradnl" sz="3600" b="1" dirty="0"/>
              <a:t>De igual manera, la obra del Espíritu no se restringe sólo a la comunidad adoradora, también está presente en el mundo. </a:t>
            </a:r>
          </a:p>
          <a:p>
            <a:pPr lvl="2" fontAlgn="base">
              <a:lnSpc>
                <a:spcPct val="140000"/>
              </a:lnSpc>
            </a:pPr>
            <a:r>
              <a:rPr lang="es-ES_tradnl" sz="3600" dirty="0"/>
              <a:t>Por eso los pentecostales deseamos </a:t>
            </a:r>
            <a:r>
              <a:rPr lang="es-ES_tradnl" sz="3600" b="1" dirty="0">
                <a:solidFill>
                  <a:srgbClr val="FFC000"/>
                </a:solidFill>
              </a:rPr>
              <a:t>discernir (razón) </a:t>
            </a:r>
            <a:r>
              <a:rPr lang="es-ES_tradnl" sz="3600" dirty="0"/>
              <a:t>donde está obrando el Espíritu para </a:t>
            </a:r>
            <a:r>
              <a:rPr lang="es-ES_tradnl" sz="3600" b="1" dirty="0">
                <a:solidFill>
                  <a:srgbClr val="FFC000"/>
                </a:solidFill>
              </a:rPr>
              <a:t>escuchar (razón)</a:t>
            </a:r>
            <a:r>
              <a:rPr lang="es-ES_tradnl" sz="3600" dirty="0"/>
              <a:t> lo que el </a:t>
            </a:r>
            <a:r>
              <a:rPr lang="es-ES_tradnl" sz="3600" b="1" dirty="0">
                <a:solidFill>
                  <a:srgbClr val="FFC000"/>
                </a:solidFill>
              </a:rPr>
              <a:t>Espíritu</a:t>
            </a:r>
            <a:r>
              <a:rPr lang="es-ES_tradnl" sz="3600" dirty="0"/>
              <a:t> está diciendo por medio de otras voces en la </a:t>
            </a:r>
            <a:r>
              <a:rPr lang="es-ES_tradnl" sz="3600" b="1" dirty="0">
                <a:solidFill>
                  <a:srgbClr val="FFC000"/>
                </a:solidFill>
              </a:rPr>
              <a:t>comunidad</a:t>
            </a:r>
            <a:r>
              <a:rPr lang="es-ES_tradnl" sz="3600" dirty="0"/>
              <a:t>.</a:t>
            </a:r>
          </a:p>
          <a:p>
            <a:pPr>
              <a:lnSpc>
                <a:spcPct val="14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4778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27B-6FB2-3A43-B52B-F18910B6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83972"/>
            <a:ext cx="9398001" cy="1199225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/>
              <a:t>Reflexión </a:t>
            </a:r>
            <a:endParaRPr lang="es-ES_tradnl" sz="6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E87AC-1EFE-492C-8BA7-B71975C02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50238"/>
              </p:ext>
            </p:extLst>
          </p:nvPr>
        </p:nvGraphicFramePr>
        <p:xfrm>
          <a:off x="88900" y="1367169"/>
          <a:ext cx="12103100" cy="540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9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066F-C77F-434E-ABF1-0B5C4B6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45" y="13447"/>
            <a:ext cx="11357102" cy="2095500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/>
              <a:t>El uso del “efecto histórico” </a:t>
            </a:r>
            <a:r>
              <a:rPr lang="de-DE" sz="5400" b="1" dirty="0"/>
              <a:t>(</a:t>
            </a:r>
            <a:r>
              <a:rPr lang="de-DE" sz="6000" b="1" i="1" dirty="0"/>
              <a:t>Wirkungsgeschichte</a:t>
            </a:r>
            <a:r>
              <a:rPr lang="de-DE" sz="6000" b="1" dirty="0"/>
              <a:t>)</a:t>
            </a:r>
            <a:endParaRPr lang="de-D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3E52-C6F5-EA49-9C30-D919A091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19020"/>
            <a:ext cx="9634011" cy="4351338"/>
          </a:xfrm>
        </p:spPr>
        <p:txBody>
          <a:bodyPr>
            <a:normAutofit lnSpcReduction="10000"/>
          </a:bodyPr>
          <a:lstStyle/>
          <a:p>
            <a:pPr lvl="1" fontAlgn="base">
              <a:lnSpc>
                <a:spcPct val="114000"/>
              </a:lnSpc>
              <a:spcBef>
                <a:spcPts val="0"/>
              </a:spcBef>
            </a:pPr>
            <a:r>
              <a:rPr lang="es-ES_tradnl" sz="5200" b="1" dirty="0"/>
              <a:t>La búsqueda de entender el impacto, influencia o efecto del texto bíblico en la iglesia y en la sociedad a través de los tiempos. </a:t>
            </a:r>
          </a:p>
          <a:p>
            <a:pPr lvl="1" fontAlgn="base"/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2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066F-C77F-434E-ABF1-0B5C4B6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1849100" cy="2095500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/>
              <a:t>El uso del “efecto histórico” </a:t>
            </a:r>
            <a:r>
              <a:rPr lang="de-DE" sz="5400" b="1" dirty="0"/>
              <a:t>(</a:t>
            </a:r>
            <a:r>
              <a:rPr lang="de-DE" sz="6000" b="1" i="1" dirty="0"/>
              <a:t>Wirkungsgeschichte</a:t>
            </a:r>
            <a:r>
              <a:rPr lang="de-DE" sz="6000" b="1" dirty="0"/>
              <a:t>)</a:t>
            </a:r>
            <a:endParaRPr lang="de-D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3E52-C6F5-EA49-9C30-D919A091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25532"/>
            <a:ext cx="10779252" cy="4418704"/>
          </a:xfrm>
        </p:spPr>
        <p:txBody>
          <a:bodyPr>
            <a:normAutofit/>
          </a:bodyPr>
          <a:lstStyle/>
          <a:p>
            <a:pPr lvl="1" fontAlgn="base"/>
            <a:r>
              <a:rPr lang="es-ES_tradnl" sz="3600" b="1" dirty="0"/>
              <a:t>Regularmente en el mundo de la interpretación bíblica vamos a buscar lo que hay detrás del texto.</a:t>
            </a:r>
            <a:r>
              <a:rPr lang="en-US" sz="2400" dirty="0"/>
              <a:t> </a:t>
            </a:r>
            <a:r>
              <a:rPr lang="de-DE" sz="3600" b="1" dirty="0"/>
              <a:t>Hans-Georg Gadamer </a:t>
            </a:r>
            <a:r>
              <a:rPr lang="es-ES_tradnl" sz="3600" b="1" dirty="0"/>
              <a:t>sugiere que es igualmente importante mirar lo que está delante del  texto. Es decir, cómo la tradición de la interpretación histórica del texto le da color al texto hoy. </a:t>
            </a:r>
          </a:p>
          <a:p>
            <a:pPr lvl="2" fontAlgn="base"/>
            <a:endParaRPr lang="es-ES_tradnl" sz="2200" b="0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4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066F-C77F-434E-ABF1-0B5C4B6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1252200" cy="2095500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/>
              <a:t>El uso del “efecto histórico” </a:t>
            </a:r>
            <a:r>
              <a:rPr lang="de-DE" sz="5400" b="1" dirty="0"/>
              <a:t>(</a:t>
            </a:r>
            <a:r>
              <a:rPr lang="de-DE" sz="6000" b="1" i="1" dirty="0"/>
              <a:t>Wirkungsgeschichte</a:t>
            </a:r>
            <a:r>
              <a:rPr lang="de-DE" sz="6000" b="1" dirty="0"/>
              <a:t>)</a:t>
            </a:r>
            <a:endParaRPr lang="de-D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3E52-C6F5-EA49-9C30-D919A091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97100"/>
            <a:ext cx="10779252" cy="4559300"/>
          </a:xfrm>
        </p:spPr>
        <p:txBody>
          <a:bodyPr>
            <a:normAutofit fontScale="92500"/>
          </a:bodyPr>
          <a:lstStyle/>
          <a:p>
            <a:pPr lvl="2" fontAlgn="base">
              <a:lnSpc>
                <a:spcPct val="114000"/>
              </a:lnSpc>
              <a:spcBef>
                <a:spcPts val="0"/>
              </a:spcBef>
            </a:pPr>
            <a:r>
              <a:rPr lang="es-ES_tradnl" sz="3600" b="1" dirty="0"/>
              <a:t>El significado de un texto  es prácticamente interceptado por su propia tradición de oír y escuchar, su interpretación y desempeño.</a:t>
            </a:r>
          </a:p>
          <a:p>
            <a:pPr lvl="2" fontAlgn="base">
              <a:lnSpc>
                <a:spcPct val="114000"/>
              </a:lnSpc>
              <a:spcBef>
                <a:spcPts val="0"/>
              </a:spcBef>
            </a:pPr>
            <a:r>
              <a:rPr lang="es-ES_tradnl" sz="3600" b="1" dirty="0"/>
              <a:t>Así que </a:t>
            </a:r>
            <a:r>
              <a:rPr lang="de-DE" sz="3600" b="1" dirty="0"/>
              <a:t>Gadamer</a:t>
            </a:r>
            <a:r>
              <a:rPr lang="es-ES_tradnl" sz="3600" b="1" dirty="0"/>
              <a:t> se centra en cómo el impacto histórico del texto, su pasado, le da color a nuestra lectura de ese texto en el presente. </a:t>
            </a:r>
          </a:p>
          <a:p>
            <a:pPr lvl="2" fontAlgn="base"/>
            <a:endParaRPr lang="es-ES_tradnl" sz="2200" b="0" dirty="0"/>
          </a:p>
          <a:p>
            <a:pPr lvl="2" fontAlgn="base"/>
            <a:endParaRPr lang="es-ES_tradnl" sz="2200" b="0" dirty="0"/>
          </a:p>
          <a:p>
            <a:pPr lvl="2" fontAlgn="base"/>
            <a:endParaRPr lang="es-ES_tradnl" sz="2200" b="0" dirty="0"/>
          </a:p>
          <a:p>
            <a:pPr lvl="2" fontAlgn="base"/>
            <a:endParaRPr lang="es-ES_tradnl" sz="2200" b="0" dirty="0"/>
          </a:p>
          <a:p>
            <a:pPr lvl="2" fontAlgn="base"/>
            <a:endParaRPr lang="es-ES_tradnl" sz="2200" b="0" dirty="0"/>
          </a:p>
          <a:p>
            <a:pPr lvl="2" fontAlgn="base"/>
            <a:endParaRPr lang="es-ES_tradnl" sz="2200" b="0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7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066F-C77F-434E-ABF1-0B5C4B6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0"/>
            <a:ext cx="11481547" cy="2095500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/>
              <a:t>El uso del “efecto histórico” </a:t>
            </a:r>
            <a:r>
              <a:rPr lang="de-DE" sz="5400" b="1" dirty="0"/>
              <a:t>(</a:t>
            </a:r>
            <a:r>
              <a:rPr lang="de-DE" sz="6000" b="1" i="1" dirty="0"/>
              <a:t>Wirkungsgeschichte</a:t>
            </a:r>
            <a:r>
              <a:rPr lang="de-DE" sz="6000" b="1" dirty="0"/>
              <a:t>)</a:t>
            </a:r>
            <a:endParaRPr lang="de-D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3E52-C6F5-EA49-9C30-D919A091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322756"/>
            <a:ext cx="10741152" cy="4373880"/>
          </a:xfrm>
        </p:spPr>
        <p:txBody>
          <a:bodyPr>
            <a:normAutofit lnSpcReduction="10000"/>
          </a:bodyPr>
          <a:lstStyle/>
          <a:p>
            <a:pPr marL="0" lvl="1" fontAlgn="base">
              <a:lnSpc>
                <a:spcPct val="114000"/>
              </a:lnSpc>
              <a:spcBef>
                <a:spcPts val="0"/>
              </a:spcBef>
            </a:pPr>
            <a:r>
              <a:rPr lang="es-ES_tradnl" sz="3200" b="1" dirty="0"/>
              <a:t>Mientras el texto bíblico es estable y no cambia,  las interpretaciones del texto cambian mientras éste se lee en nuevas situaciones o como resultado de nuevas experiencias  en la vida del intérprete. </a:t>
            </a:r>
          </a:p>
          <a:p>
            <a:pPr marL="0" lvl="1" fontAlgn="base">
              <a:lnSpc>
                <a:spcPct val="114000"/>
              </a:lnSpc>
              <a:spcBef>
                <a:spcPts val="0"/>
              </a:spcBef>
            </a:pPr>
            <a:r>
              <a:rPr lang="es-ES_tradnl" sz="3200" b="1" dirty="0"/>
              <a:t>Desde luego, esto no quiere decir que el texto puede ser torcido para justificar cualquier interpretación. </a:t>
            </a:r>
          </a:p>
          <a:p>
            <a:pPr marL="0" lvl="1" fontAlgn="base">
              <a:spcBef>
                <a:spcPts val="0"/>
              </a:spcBef>
            </a:pPr>
            <a:endParaRPr lang="es-ES_tradnl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ántos ejes de simetría tiene un pentágono?">
            <a:extLst>
              <a:ext uri="{FF2B5EF4-FFF2-40B4-BE49-F238E27FC236}">
                <a16:creationId xmlns:a16="http://schemas.microsoft.com/office/drawing/2014/main" id="{8F573DBC-6B9B-E544-B119-6856A85A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00" y="579738"/>
            <a:ext cx="6495393" cy="58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4326B-53C6-7C47-89B8-4FB69A9A0678}"/>
              </a:ext>
            </a:extLst>
          </p:cNvPr>
          <p:cNvSpPr txBox="1"/>
          <p:nvPr/>
        </p:nvSpPr>
        <p:spPr>
          <a:xfrm>
            <a:off x="3058517" y="1600921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Escrituras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27177-2F1C-294C-A903-57C4A7BD149F}"/>
              </a:ext>
            </a:extLst>
          </p:cNvPr>
          <p:cNvSpPr txBox="1"/>
          <p:nvPr/>
        </p:nvSpPr>
        <p:spPr>
          <a:xfrm>
            <a:off x="7746126" y="1610258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Espíritu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43B19-6DE2-5B4A-B2D2-6D342FC26A78}"/>
              </a:ext>
            </a:extLst>
          </p:cNvPr>
          <p:cNvSpPr txBox="1"/>
          <p:nvPr/>
        </p:nvSpPr>
        <p:spPr>
          <a:xfrm>
            <a:off x="8177052" y="4920451"/>
            <a:ext cx="174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Comuni</a:t>
            </a:r>
            <a:r>
              <a:rPr lang="es-ES_tradnl" b="1" dirty="0"/>
              <a:t>dad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65788-E1BE-A34A-B31A-BBE1463688BD}"/>
              </a:ext>
            </a:extLst>
          </p:cNvPr>
          <p:cNvSpPr txBox="1"/>
          <p:nvPr/>
        </p:nvSpPr>
        <p:spPr>
          <a:xfrm>
            <a:off x="5213131" y="6421821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Experiencia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6181C-88A3-0D4F-A29D-99981DE7BE1D}"/>
              </a:ext>
            </a:extLst>
          </p:cNvPr>
          <p:cNvSpPr txBox="1"/>
          <p:nvPr/>
        </p:nvSpPr>
        <p:spPr>
          <a:xfrm>
            <a:off x="2711676" y="4887747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Razón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C573A-BBC5-4146-951B-ECBF58DD8387}"/>
              </a:ext>
            </a:extLst>
          </p:cNvPr>
          <p:cNvSpPr txBox="1"/>
          <p:nvPr/>
        </p:nvSpPr>
        <p:spPr>
          <a:xfrm>
            <a:off x="4635063" y="2851455"/>
            <a:ext cx="2900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El pentágono hermenéutico Pentecostal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87D74-3C12-2147-A1D4-302482A42B61}"/>
              </a:ext>
            </a:extLst>
          </p:cNvPr>
          <p:cNvSpPr txBox="1"/>
          <p:nvPr/>
        </p:nvSpPr>
        <p:spPr>
          <a:xfrm>
            <a:off x="4319758" y="1861392"/>
            <a:ext cx="13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Autoridad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E9CC5-EBF5-634D-B9BD-F458ECA6211D}"/>
              </a:ext>
            </a:extLst>
          </p:cNvPr>
          <p:cNvSpPr txBox="1"/>
          <p:nvPr/>
        </p:nvSpPr>
        <p:spPr>
          <a:xfrm>
            <a:off x="6442843" y="1861392"/>
            <a:ext cx="117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Inspira</a:t>
            </a:r>
          </a:p>
          <a:p>
            <a:r>
              <a:rPr lang="es-ES_tradnl" b="1" dirty="0"/>
              <a:t>Ilumina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566CC-A61F-3843-9F1C-B0C5FAF15B9E}"/>
              </a:ext>
            </a:extLst>
          </p:cNvPr>
          <p:cNvSpPr txBox="1"/>
          <p:nvPr/>
        </p:nvSpPr>
        <p:spPr>
          <a:xfrm>
            <a:off x="3762712" y="4405805"/>
            <a:ext cx="137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Analiza,</a:t>
            </a:r>
          </a:p>
          <a:p>
            <a:r>
              <a:rPr lang="es-ES_tradnl" b="1" dirty="0"/>
              <a:t>compara, adopta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25FFD-837B-5D4E-A3D5-1768EDD90CE4}"/>
              </a:ext>
            </a:extLst>
          </p:cNvPr>
          <p:cNvSpPr txBox="1"/>
          <p:nvPr/>
        </p:nvSpPr>
        <p:spPr>
          <a:xfrm>
            <a:off x="6432321" y="4740167"/>
            <a:ext cx="174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Interpreta, testimonios</a:t>
            </a:r>
          </a:p>
        </p:txBody>
      </p:sp>
    </p:spTree>
    <p:extLst>
      <p:ext uri="{BB962C8B-B14F-4D97-AF65-F5344CB8AC3E}">
        <p14:creationId xmlns:p14="http://schemas.microsoft.com/office/powerpoint/2010/main" val="400217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ántos ejes de simetría tiene un pentágono?">
            <a:extLst>
              <a:ext uri="{FF2B5EF4-FFF2-40B4-BE49-F238E27FC236}">
                <a16:creationId xmlns:a16="http://schemas.microsoft.com/office/drawing/2014/main" id="{8F573DBC-6B9B-E544-B119-6856A85A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00" y="579738"/>
            <a:ext cx="6495393" cy="58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4326B-53C6-7C47-89B8-4FB69A9A0678}"/>
              </a:ext>
            </a:extLst>
          </p:cNvPr>
          <p:cNvSpPr txBox="1"/>
          <p:nvPr/>
        </p:nvSpPr>
        <p:spPr>
          <a:xfrm>
            <a:off x="2982317" y="1387622"/>
            <a:ext cx="126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Sola Escritura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27177-2F1C-294C-A903-57C4A7BD149F}"/>
              </a:ext>
            </a:extLst>
          </p:cNvPr>
          <p:cNvSpPr txBox="1"/>
          <p:nvPr/>
        </p:nvSpPr>
        <p:spPr>
          <a:xfrm>
            <a:off x="7746126" y="1610258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Sola 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43B19-6DE2-5B4A-B2D2-6D342FC26A78}"/>
              </a:ext>
            </a:extLst>
          </p:cNvPr>
          <p:cNvSpPr txBox="1"/>
          <p:nvPr/>
        </p:nvSpPr>
        <p:spPr>
          <a:xfrm>
            <a:off x="8164286" y="4962547"/>
            <a:ext cx="181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Sola</a:t>
            </a:r>
          </a:p>
          <a:p>
            <a:r>
              <a:rPr lang="es-ES_tradnl" b="1" dirty="0">
                <a:solidFill>
                  <a:schemeClr val="bg1"/>
                </a:solidFill>
              </a:rPr>
              <a:t> gracia</a:t>
            </a:r>
            <a:endParaRPr lang="es-ES_tradn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65788-E1BE-A34A-B31A-BBE1463688BD}"/>
              </a:ext>
            </a:extLst>
          </p:cNvPr>
          <p:cNvSpPr txBox="1"/>
          <p:nvPr/>
        </p:nvSpPr>
        <p:spPr>
          <a:xfrm>
            <a:off x="5213131" y="6421821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Solo gloria a Dios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6181C-88A3-0D4F-A29D-99981DE7BE1D}"/>
              </a:ext>
            </a:extLst>
          </p:cNvPr>
          <p:cNvSpPr txBox="1"/>
          <p:nvPr/>
        </p:nvSpPr>
        <p:spPr>
          <a:xfrm>
            <a:off x="2711676" y="4887747"/>
            <a:ext cx="101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Sólo  Cristo</a:t>
            </a:r>
            <a:r>
              <a:rPr lang="es-ES_trad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C573A-BBC5-4146-951B-ECBF58DD8387}"/>
              </a:ext>
            </a:extLst>
          </p:cNvPr>
          <p:cNvSpPr txBox="1"/>
          <p:nvPr/>
        </p:nvSpPr>
        <p:spPr>
          <a:xfrm>
            <a:off x="4635063" y="2851455"/>
            <a:ext cx="2900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El pentágono de la Reforma Protestante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87D74-3C12-2147-A1D4-302482A42B61}"/>
              </a:ext>
            </a:extLst>
          </p:cNvPr>
          <p:cNvSpPr txBox="1"/>
          <p:nvPr/>
        </p:nvSpPr>
        <p:spPr>
          <a:xfrm>
            <a:off x="3951514" y="1861392"/>
            <a:ext cx="1745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Autoridad en materia de fe y práctica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E9CC5-EBF5-634D-B9BD-F458ECA6211D}"/>
              </a:ext>
            </a:extLst>
          </p:cNvPr>
          <p:cNvSpPr txBox="1"/>
          <p:nvPr/>
        </p:nvSpPr>
        <p:spPr>
          <a:xfrm>
            <a:off x="5965371" y="1861392"/>
            <a:ext cx="199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Suficiente para salvación; no obras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566CC-A61F-3843-9F1C-B0C5FAF15B9E}"/>
              </a:ext>
            </a:extLst>
          </p:cNvPr>
          <p:cNvSpPr txBox="1"/>
          <p:nvPr/>
        </p:nvSpPr>
        <p:spPr>
          <a:xfrm>
            <a:off x="3610321" y="4362383"/>
            <a:ext cx="188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Cristo es suficiente para la salvación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25FFD-837B-5D4E-A3D5-1768EDD90CE4}"/>
              </a:ext>
            </a:extLst>
          </p:cNvPr>
          <p:cNvSpPr txBox="1"/>
          <p:nvPr/>
        </p:nvSpPr>
        <p:spPr>
          <a:xfrm>
            <a:off x="5638801" y="4654694"/>
            <a:ext cx="217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Salvación basada en en los méritos de Cristo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BB77A-188A-BE4B-A82E-E8EAA7ADFBCB}"/>
              </a:ext>
            </a:extLst>
          </p:cNvPr>
          <p:cNvSpPr txBox="1"/>
          <p:nvPr/>
        </p:nvSpPr>
        <p:spPr>
          <a:xfrm>
            <a:off x="4243558" y="5604213"/>
            <a:ext cx="337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El propósito de la salvación es glorificar a Dios</a:t>
            </a:r>
          </a:p>
        </p:txBody>
      </p:sp>
    </p:spTree>
    <p:extLst>
      <p:ext uri="{BB962C8B-B14F-4D97-AF65-F5344CB8AC3E}">
        <p14:creationId xmlns:p14="http://schemas.microsoft.com/office/powerpoint/2010/main" val="92778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ántos ejes de simetría tiene un pentágono?">
            <a:extLst>
              <a:ext uri="{FF2B5EF4-FFF2-40B4-BE49-F238E27FC236}">
                <a16:creationId xmlns:a16="http://schemas.microsoft.com/office/drawing/2014/main" id="{8F573DBC-6B9B-E544-B119-6856A85A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00" y="579738"/>
            <a:ext cx="6495393" cy="58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4326B-53C6-7C47-89B8-4FB69A9A0678}"/>
              </a:ext>
            </a:extLst>
          </p:cNvPr>
          <p:cNvSpPr txBox="1"/>
          <p:nvPr/>
        </p:nvSpPr>
        <p:spPr>
          <a:xfrm>
            <a:off x="2982317" y="1387622"/>
            <a:ext cx="126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Cristo Salva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27177-2F1C-294C-A903-57C4A7BD149F}"/>
              </a:ext>
            </a:extLst>
          </p:cNvPr>
          <p:cNvSpPr txBox="1"/>
          <p:nvPr/>
        </p:nvSpPr>
        <p:spPr>
          <a:xfrm>
            <a:off x="7751760" y="1387621"/>
            <a:ext cx="12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Cristo santifica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43B19-6DE2-5B4A-B2D2-6D342FC26A78}"/>
              </a:ext>
            </a:extLst>
          </p:cNvPr>
          <p:cNvSpPr txBox="1"/>
          <p:nvPr/>
        </p:nvSpPr>
        <p:spPr>
          <a:xfrm>
            <a:off x="8164286" y="4962547"/>
            <a:ext cx="181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Cristo </a:t>
            </a:r>
          </a:p>
          <a:p>
            <a:r>
              <a:rPr lang="es-ES_tradnl" b="1" dirty="0">
                <a:solidFill>
                  <a:schemeClr val="bg1"/>
                </a:solidFill>
              </a:rPr>
              <a:t>sana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65788-E1BE-A34A-B31A-BBE1463688BD}"/>
              </a:ext>
            </a:extLst>
          </p:cNvPr>
          <p:cNvSpPr txBox="1"/>
          <p:nvPr/>
        </p:nvSpPr>
        <p:spPr>
          <a:xfrm>
            <a:off x="5213131" y="6421821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Cristo viene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6181C-88A3-0D4F-A29D-99981DE7BE1D}"/>
              </a:ext>
            </a:extLst>
          </p:cNvPr>
          <p:cNvSpPr txBox="1"/>
          <p:nvPr/>
        </p:nvSpPr>
        <p:spPr>
          <a:xfrm>
            <a:off x="2638100" y="4887747"/>
            <a:ext cx="10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Cristo bautiza</a:t>
            </a:r>
            <a:r>
              <a:rPr lang="es-ES_trad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C573A-BBC5-4146-951B-ECBF58DD8387}"/>
              </a:ext>
            </a:extLst>
          </p:cNvPr>
          <p:cNvSpPr txBox="1"/>
          <p:nvPr/>
        </p:nvSpPr>
        <p:spPr>
          <a:xfrm>
            <a:off x="4645572" y="3036512"/>
            <a:ext cx="2900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El pentágono del evangelio quíntuple </a:t>
            </a:r>
          </a:p>
        </p:txBody>
      </p:sp>
    </p:spTree>
    <p:extLst>
      <p:ext uri="{BB962C8B-B14F-4D97-AF65-F5344CB8AC3E}">
        <p14:creationId xmlns:p14="http://schemas.microsoft.com/office/powerpoint/2010/main" val="26423528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{2F14750B-8772-9546-93C7-C9196E4E0FD8}tf10001079</Template>
  <TotalTime>9914</TotalTime>
  <Words>843</Words>
  <Application>Microsoft Macintosh PowerPoint</Application>
  <PresentationFormat>Widescreen</PresentationFormat>
  <Paragraphs>121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Vapor Trail</vt:lpstr>
      <vt:lpstr>PowerPoint Presentation</vt:lpstr>
      <vt:lpstr>PentÁGONO hermenéutico Pentecostal </vt:lpstr>
      <vt:lpstr>El uso del “efecto histórico” (Wirkungsgeschichte)</vt:lpstr>
      <vt:lpstr>El uso del “efecto histórico” (Wirkungsgeschichte)</vt:lpstr>
      <vt:lpstr>El uso del “efecto histórico” (Wirkungsgeschichte)</vt:lpstr>
      <vt:lpstr>El uso del “efecto histórico” (Wirkungsgeschichte)</vt:lpstr>
      <vt:lpstr>PowerPoint Presentation</vt:lpstr>
      <vt:lpstr>PowerPoint Presentation</vt:lpstr>
      <vt:lpstr>PowerPoint Presentation</vt:lpstr>
      <vt:lpstr>PowerPoint Presentation</vt:lpstr>
      <vt:lpstr>El método hermenéutico Pentecostal </vt:lpstr>
      <vt:lpstr>Comunidad</vt:lpstr>
      <vt:lpstr>Comunidad</vt:lpstr>
      <vt:lpstr>Comunidad</vt:lpstr>
      <vt:lpstr>Comunidad</vt:lpstr>
      <vt:lpstr>Comunidad</vt:lpstr>
      <vt:lpstr>El método hermenéutico Pentecostal </vt:lpstr>
      <vt:lpstr>El Espíritu Santo</vt:lpstr>
      <vt:lpstr>El Espíritu Santo</vt:lpstr>
      <vt:lpstr>El Espíritu Santo</vt:lpstr>
      <vt:lpstr>El Espíritu Santo</vt:lpstr>
      <vt:lpstr>El Espíritu Santo</vt:lpstr>
      <vt:lpstr>Reflexión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La agenda urgente de la educación teológica en América Latina </dc:title>
  <dc:creator>Wilfredo Estrada-Adorno</dc:creator>
  <cp:lastModifiedBy>Wilfredo Estrada-Adorno</cp:lastModifiedBy>
  <cp:revision>82</cp:revision>
  <dcterms:created xsi:type="dcterms:W3CDTF">2021-03-22T12:27:07Z</dcterms:created>
  <dcterms:modified xsi:type="dcterms:W3CDTF">2021-08-12T09:05:11Z</dcterms:modified>
</cp:coreProperties>
</file>